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6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bing.com/search?q=Windows+7+or++iyiblogcu&amp;go=&amp;form=QBRE&amp;filt=al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bing.com/search?q=weather+istanbul&amp;go=&amp;form=QBRE&amp;filt=al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bing.com/search?q=%25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bing.com/xrank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38401"/>
            <a:ext cx="7772400" cy="1470025"/>
          </a:xfrm>
        </p:spPr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Bing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arama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motoru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MAHYAR SHOAEI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10041210016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mahyar\Pictures\Bing_Brand_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3734633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2667000"/>
            <a:ext cx="8763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Microsoft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tarafından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kullanıma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sunulan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arama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motorudur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Windows Live Search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arama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motorunun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yerini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alması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Google'a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rakip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olması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beklenen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Bing, 1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Haziran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2009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tarihinde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"beta" 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deneme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aşamasıyla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hizmete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sokuldu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Bing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arama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motoru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Türkçe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dahil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58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dilde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kullanılabilir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özellikler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taşımaktadır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Bing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arama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motorundan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çok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karar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verme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motorudur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mahyar\Pictures\Bing_Brand_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457200"/>
            <a:ext cx="3556794" cy="152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3733800"/>
            <a:ext cx="838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Özellikle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ABD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versiyonundan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yararlanın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Bahsedilen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özellikler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öncelikle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ABD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versiyonunda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entegre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edilmiş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durumda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nedenle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sayfaya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ilk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girişte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sağ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üstte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bulunan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linklerden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United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States’e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(USA)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tıklayıp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siteyi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amerika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versiyonunda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görüntüleyebilir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birçok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ekstra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özelliği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bulabilirsiniz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352800" y="457200"/>
            <a:ext cx="5415228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 descr="C:\Users\mahyar\Pictures\Bing_Brand_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2400"/>
            <a:ext cx="3023275" cy="129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57200" y="2438400"/>
            <a:ext cx="8077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Size </a:t>
            </a:r>
            <a:r>
              <a:rPr lang="en-US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Ekranınıza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uygun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wallpaper (</a:t>
            </a:r>
            <a:r>
              <a:rPr lang="en-US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duvar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kağıdı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arama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özelliği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endParaRPr lang="en-US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Bing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arama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motoruna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girdiğinizde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görsel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arama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seçeneğinde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wallpaper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ararkan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öncelikle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anahtar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kelime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ardından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sağ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bölümde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bulunan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“Wallpaper” | “Size” 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kısmın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tıklayarak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sadece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size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uygun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büyüklükteki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görsel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öğelerin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gösterilmesini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sağlayabilirsiniz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C:\Users\mahyar\Pictures\Bing_Brand_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52400"/>
            <a:ext cx="3023275" cy="129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1981200"/>
            <a:ext cx="8229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 Bing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ile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gelişmiş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aramalar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yapın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Aslında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Bing’in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temel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kavramı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olarak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bahsedilen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sadeliğin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yanı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sıra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detaylılıkta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bizi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yarı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yolda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bırakmıyor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örnek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verecek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olursak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birden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çok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kelimeli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aramalarda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araya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“AND”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yazabileceğiniz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gibi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“NOT”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yazarak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istemediğiniz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sonuçları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eleyebilirsiniz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araya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ekleyerek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alternatifli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aramalar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yapabilirsiniz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Örnek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olarak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Windows 7 OR </a:t>
            </a:r>
            <a:r>
              <a:rPr lang="en-US" sz="2400" u="sng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iYiblogcu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gibi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arama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yaptığınızda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sadece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iki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kelime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arasında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sonuçları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görebilirsiniz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mahyar\Pictures\Bing_Brand_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1" y="304800"/>
            <a:ext cx="3023275" cy="129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2514600"/>
            <a:ext cx="7315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Bing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ile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Hızlı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cevaplar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alın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Bing de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aynı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Google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gibi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lokasyon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kelime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anlamları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para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birimi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ağırlık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çevirme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işlemleri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algoritma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temelli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soruları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hatta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aritmetik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kompleks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hesaplamalar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yapılabilecek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düzeyde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algoritma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sistem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altyasına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sahip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 Ayrıca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weather </a:t>
            </a:r>
            <a:r>
              <a:rPr lang="en-US" sz="2400" u="sng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istanbul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yazarak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arama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yaptığınızda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İstanbuldaki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güncel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hava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raporuna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ulaşmanız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mümkün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olacaktır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mahyar\Pictures\Bing_Brand_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1" y="304800"/>
            <a:ext cx="3023275" cy="129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2743200"/>
            <a:ext cx="7010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Bing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ile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Sonuçları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saklayın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2400" u="sng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Silverlight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tarafından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sağlanan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“Save and Share”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kaydet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paylaş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özelliği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ile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geçmişte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yaptığınız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tüm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aramaları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görebilir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bunlar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içinden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dilediklerinizi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kaydedip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daha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sonra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paylaşabilirsiniz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mahyar\Pictures\Bing_Brand_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1" y="304800"/>
            <a:ext cx="3023275" cy="129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2209800"/>
            <a:ext cx="7924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Bing’de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Aramalarınızı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RSS‘e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dönüştürebilirsiniz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. 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Bing’in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diğer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güzel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özelliği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şu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yapılan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aramaların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sonuçlarını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RSS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olarak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kaydedebilmeniz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mümkün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özellik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sayesinde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hem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feed’leri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paylaşabilir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kendi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sitenizin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ziyaret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performansını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takip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edebilirsiniz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Bunun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için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yapmanız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gerekenler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arama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sonuçları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sayfanızdaki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RSS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sembolüne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tıklayıp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“Subscribe to this feed”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(Bu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feed’e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üye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işlemini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gerçekleştirebilirsiniz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mahyar\Pictures\Bing_Brand_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3023275" cy="129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2362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Bing’de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Hotmail’e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hızlıca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içerik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ekleyebilirsiniz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. 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Microsoft Hotmail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geçtiğimiz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günlerde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Bing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arama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motoruna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desteği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sunmaya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başladı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Hotmail‘e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giriş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yapın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ardından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yeni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e-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posta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yazma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ekranına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gelip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hızlı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ekle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seçeneğinden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çabucak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fotoğraf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video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eklenebiliyor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Uygun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içeriği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arayıp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insert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komutuyla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e-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postanıza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dahil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ettiğinizde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işlem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tamam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olacaktır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Aslında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kadar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basit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mahyar\Pictures\Bing_Brand_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3023275" cy="129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2895600"/>
            <a:ext cx="6934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Bing’ de IP 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Adresi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Araması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Yapabilirsiniz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Bing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arama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moturuyla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IP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adreslerini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öğrenebilirsiniz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IP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adresleri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barındıran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domainleri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liste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halinde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görebilirsiniz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IP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arama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parametreniz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ise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“IP:[IP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Adres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]“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buradaki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[IP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Adres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]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yerine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geçerli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IP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yazıyoruz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mahyar\Pictures\Bing_Brand_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3023275" cy="129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2438400"/>
            <a:ext cx="7543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Bing “Contains”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Parametresi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“Contains”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parametresi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arama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motoruna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hangi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katagoride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aramasını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anlatmakta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Doğrus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Microsoft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yetkilileri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“contains”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parametresini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düşünürken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ilginç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arama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kalıblarını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unutmuş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olmalı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mesela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bedava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müzik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gibi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)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biyoloji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contains:pdf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kimya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contains:pdf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mahyar\Pictures\Bing_Brand_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3023275" cy="129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2438400"/>
            <a:ext cx="7543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Bing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xRank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Özelliği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sng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xRank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önemli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kişileri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izler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sizin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için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bunları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düzenliyor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Film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yıldızları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müzisyenler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diğer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ünlüler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için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yapılan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Live Search web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aramalarını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sayıyor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sonra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bulguları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derecelendirme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formülüne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dahil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ederek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dünya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çapında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çok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aranan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kişileri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belirliyor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mahyar\Pictures\Bing_Brand_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28600"/>
            <a:ext cx="3023275" cy="129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304800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Bing’ de </a:t>
            </a:r>
            <a:r>
              <a:rPr lang="en-US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Hava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Tahminlerini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Bulma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Tabiat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Ananın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yolunuza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çıkardığı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sürprizlere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hazırlıklı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olun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Çoğu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şehrin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hava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tahminini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bulabilmek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için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Arama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kutusuna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şehrin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adını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yazın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arkasına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hava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veya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tahmin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ekleyin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mahyar\Pictures\Bing_Brand_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3023275" cy="129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1225689"/>
            <a:ext cx="838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Bing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gelişmiş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arama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seçenekleri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Aradıklarınızı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daha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kısa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sürede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bulun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Arama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teriminizi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veya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arama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işlevinizi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hızla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değiştirmek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için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aşağıdaki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simgeleri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kullanı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+ 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simgesiyle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başlayan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tüm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terimlerin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aldığı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sayfalarını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bulur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” ” 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Tümcecikteki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sözcükleri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tam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yazıldığı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şekliyle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bulur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Sözcük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grubunu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içeren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sayfalarını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bulur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veya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dışlar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veya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&amp; :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Tüm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terimleri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veya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tümcecikleri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içeren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sayfalarını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bulur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NOT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veya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– 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terim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veya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tümceciği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içeren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sayfalarını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dışlar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veya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| :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Terimlerden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veya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sözcük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gruplarından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herhangi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birini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içeren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sayfalarını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bulur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Not 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NOT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işleçlerini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büyük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harfle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yazmalısınız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Arama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sonuçlarını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elde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etmek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için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yalnızca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baştaki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terim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kullanılır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mahyar\Pictures\Bing_Brand_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52400"/>
            <a:ext cx="3023275" cy="129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1981200"/>
            <a:ext cx="7924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ğer özellikleri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tr-TR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Arkaplana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elveda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diyebilirsiniz</a:t>
            </a:r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Bing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ile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Kendi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websitenizi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bulabilirsiniz</a:t>
            </a:r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Bing’i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tarayıcınıza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ekleyebilir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daha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kolay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kullanıma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sunubilirsiniz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Bing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’ le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Borsayı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takip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edin</a:t>
            </a:r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Bi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g’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uygunsuz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sitelerini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engelleme</a:t>
            </a:r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mahyar\Pictures\Bing_Brand_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52400"/>
            <a:ext cx="3023275" cy="129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1460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şekkürler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mahyar\Pictures\Bing_Brand_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52400"/>
            <a:ext cx="3023275" cy="129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</TotalTime>
  <Words>611</Words>
  <Application>Microsoft Office PowerPoint</Application>
  <PresentationFormat>On-screen Show (4:3)</PresentationFormat>
  <Paragraphs>35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Bing arama motoru 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Teşekkürler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mahyar</dc:creator>
  <cp:lastModifiedBy>mahyar</cp:lastModifiedBy>
  <cp:revision>22</cp:revision>
  <dcterms:created xsi:type="dcterms:W3CDTF">2006-08-16T00:00:00Z</dcterms:created>
  <dcterms:modified xsi:type="dcterms:W3CDTF">2011-12-18T19:53:43Z</dcterms:modified>
</cp:coreProperties>
</file>