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8" d="100"/>
          <a:sy n="88" d="100"/>
        </p:scale>
        <p:origin x="-146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476F18-6812-4DBE-94B1-B3A11C9B8476}" type="datetimeFigureOut">
              <a:rPr lang="tr-TR" smtClean="0"/>
              <a:t>09.01.2014</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BE4BDE-BC90-4598-9C1F-E9201C84BC78}" type="slidenum">
              <a:rPr lang="tr-TR" smtClean="0"/>
              <a:t>‹#›</a:t>
            </a:fld>
            <a:endParaRPr lang="tr-TR"/>
          </a:p>
        </p:txBody>
      </p:sp>
    </p:spTree>
    <p:extLst>
      <p:ext uri="{BB962C8B-B14F-4D97-AF65-F5344CB8AC3E}">
        <p14:creationId xmlns:p14="http://schemas.microsoft.com/office/powerpoint/2010/main" val="2513275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DABE4BDE-BC90-4598-9C1F-E9201C84BC78}" type="slidenum">
              <a:rPr lang="tr-TR" smtClean="0"/>
              <a:t>1</a:t>
            </a:fld>
            <a:endParaRPr lang="tr-TR"/>
          </a:p>
        </p:txBody>
      </p:sp>
    </p:spTree>
    <p:extLst>
      <p:ext uri="{BB962C8B-B14F-4D97-AF65-F5344CB8AC3E}">
        <p14:creationId xmlns:p14="http://schemas.microsoft.com/office/powerpoint/2010/main" val="1848673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A23720DD-5B6D-40BF-8493-A6B52D484E6B}" type="datetimeFigureOut">
              <a:rPr lang="tr-TR" smtClean="0"/>
              <a:t>09.01.2014</a:t>
            </a:fld>
            <a:endParaRPr lang="tr-TR"/>
          </a:p>
        </p:txBody>
      </p:sp>
      <p:sp>
        <p:nvSpPr>
          <p:cNvPr id="19" name="Footer Placeholder 18"/>
          <p:cNvSpPr>
            <a:spLocks noGrp="1"/>
          </p:cNvSpPr>
          <p:nvPr>
            <p:ph type="ftr" sz="quarter" idx="11"/>
          </p:nvPr>
        </p:nvSpPr>
        <p:spPr/>
        <p:txBody>
          <a:bodyPr/>
          <a:lstStyle/>
          <a:p>
            <a:endParaRPr lang="tr-TR"/>
          </a:p>
        </p:txBody>
      </p:sp>
      <p:sp>
        <p:nvSpPr>
          <p:cNvPr id="27" name="Slide Number Placeholder 26"/>
          <p:cNvSpPr>
            <a:spLocks noGrp="1"/>
          </p:cNvSpPr>
          <p:nvPr>
            <p:ph type="sldNum" sz="quarter" idx="12"/>
          </p:nvPr>
        </p:nvSpPr>
        <p:spPr/>
        <p:txBody>
          <a:bodyPr/>
          <a:lstStyle/>
          <a:p>
            <a:fld id="{F302176B-0E47-46AC-8F43-DAB4B8A37D06}" type="slidenum">
              <a:rPr lang="tr-TR" smtClean="0"/>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t>09.01.2014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t>09.01.2014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t>09.01.2014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A23720DD-5B6D-40BF-8493-A6B52D484E6B}" type="datetimeFigureOut">
              <a:rPr lang="tr-TR" smtClean="0"/>
              <a:t>09.01.2014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A23720DD-5B6D-40BF-8493-A6B52D484E6B}" type="datetimeFigureOut">
              <a:rPr lang="tr-TR" smtClean="0"/>
              <a:t>09.01.2014</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t>09.01.2014</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t>09.01.2014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t>09.01.2014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a:xfrm>
            <a:off x="8077200" y="6356350"/>
            <a:ext cx="609600" cy="365125"/>
          </a:xfrm>
        </p:spPr>
        <p:txBody>
          <a:bodyPr/>
          <a:lstStyle/>
          <a:p>
            <a:fld id="{F302176B-0E47-46AC-8F43-DAB4B8A37D06}" type="slidenum">
              <a:rPr lang="tr-TR" smtClean="0"/>
              <a:t>‹#›</a:t>
            </a:fld>
            <a:endParaRPr lang="tr-T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t>09.01.2014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t>09.01.2014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23720DD-5B6D-40BF-8493-A6B52D484E6B}" type="datetimeFigureOut">
              <a:rPr lang="tr-TR" smtClean="0"/>
              <a:t>09.01.2014</a:t>
            </a:fld>
            <a:endParaRPr lang="tr-T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302176B-0E47-46AC-8F43-DAB4B8A37D06}" type="slidenum">
              <a:rPr lang="tr-TR" smtClean="0"/>
              <a:t>‹#›</a:t>
            </a:fld>
            <a:endParaRPr lang="tr-T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4665" y="191135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pic>
        <p:nvPicPr>
          <p:cNvPr id="1030" name="Picture 6"/>
          <p:cNvPicPr>
            <a:picLocks noChangeAspect="1" noChangeArrowheads="1"/>
          </p:cNvPicPr>
          <p:nvPr/>
        </p:nvPicPr>
        <p:blipFill>
          <a:blip r:embed="rId3" cstate="print">
            <a:lum contrast="-20000"/>
            <a:extLst>
              <a:ext uri="{28A0092B-C50C-407E-A947-70E740481C1C}">
                <a14:useLocalDpi xmlns:a14="http://schemas.microsoft.com/office/drawing/2010/main" val="0"/>
              </a:ext>
            </a:extLst>
          </a:blip>
          <a:srcRect/>
          <a:stretch>
            <a:fillRect/>
          </a:stretch>
        </p:blipFill>
        <p:spPr bwMode="auto">
          <a:xfrm>
            <a:off x="230766" y="413994"/>
            <a:ext cx="8676456" cy="6120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2456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764704"/>
            <a:ext cx="8229600" cy="1514432"/>
          </a:xfrm>
        </p:spPr>
        <p:txBody>
          <a:bodyPr>
            <a:normAutofit fontScale="90000"/>
          </a:bodyPr>
          <a:lstStyle/>
          <a:p>
            <a:r>
              <a:rPr lang="tr-TR" b="1" dirty="0" smtClean="0"/>
              <a:t>    KOMPOZİT </a:t>
            </a:r>
            <a:r>
              <a:rPr lang="tr-TR" b="1" dirty="0"/>
              <a:t>MALZEMELER </a:t>
            </a:r>
            <a:r>
              <a:rPr lang="tr-TR" dirty="0"/>
              <a:t/>
            </a:r>
            <a:br>
              <a:rPr lang="tr-TR" dirty="0"/>
            </a:br>
            <a:endParaRPr lang="tr-TR" dirty="0"/>
          </a:p>
        </p:txBody>
      </p:sp>
      <p:sp>
        <p:nvSpPr>
          <p:cNvPr id="3" name="İçerik Yer Tutucusu 2"/>
          <p:cNvSpPr>
            <a:spLocks noGrp="1"/>
          </p:cNvSpPr>
          <p:nvPr>
            <p:ph idx="1"/>
          </p:nvPr>
        </p:nvSpPr>
        <p:spPr>
          <a:xfrm>
            <a:off x="395536" y="2348880"/>
            <a:ext cx="8229600" cy="2088232"/>
          </a:xfrm>
        </p:spPr>
        <p:txBody>
          <a:bodyPr/>
          <a:lstStyle/>
          <a:p>
            <a:r>
              <a:rPr lang="tr-TR" dirty="0" smtClean="0"/>
              <a:t>Geleneksel </a:t>
            </a:r>
            <a:r>
              <a:rPr lang="tr-TR" dirty="0"/>
              <a:t>malzemelerde mevcut olmayan ya da sınırlı olan bazı özellikleri geliştirmek amacıyla birbiri içerisinde çözünemeyen farklı özelliklere sahip en az iki bileşenden oluşan malzemelere kompozit malzemeler denir.</a:t>
            </a:r>
          </a:p>
        </p:txBody>
      </p:sp>
    </p:spTree>
    <p:extLst>
      <p:ext uri="{BB962C8B-B14F-4D97-AF65-F5344CB8AC3E}">
        <p14:creationId xmlns:p14="http://schemas.microsoft.com/office/powerpoint/2010/main" val="1627131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5199552"/>
            <a:ext cx="8229600" cy="1658448"/>
          </a:xfrm>
        </p:spPr>
        <p:txBody>
          <a:bodyPr>
            <a:normAutofit fontScale="90000"/>
          </a:bodyPr>
          <a:lstStyle/>
          <a:p>
            <a:r>
              <a:rPr lang="tr-TR" sz="3600" dirty="0"/>
              <a:t> Şekil 1.1. Kompozit malzemelerin üretildikleri malzeme sınıfları</a:t>
            </a:r>
            <a:r>
              <a:rPr lang="tr-TR" dirty="0"/>
              <a:t/>
            </a:r>
            <a:br>
              <a:rPr lang="tr-TR" dirty="0"/>
            </a:br>
            <a:r>
              <a:rPr lang="tr-TR" dirty="0"/>
              <a:t> </a:t>
            </a:r>
          </a:p>
        </p:txBody>
      </p:sp>
      <p:pic>
        <p:nvPicPr>
          <p:cNvPr id="4" name="İçerik Yer Tutucusu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51720" y="692696"/>
            <a:ext cx="4822397" cy="4389437"/>
          </a:xfrm>
          <a:prstGeom prst="rect">
            <a:avLst/>
          </a:prstGeom>
          <a:noFill/>
          <a:ln>
            <a:noFill/>
          </a:ln>
        </p:spPr>
      </p:pic>
    </p:spTree>
    <p:extLst>
      <p:ext uri="{BB962C8B-B14F-4D97-AF65-F5344CB8AC3E}">
        <p14:creationId xmlns:p14="http://schemas.microsoft.com/office/powerpoint/2010/main" val="3939507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1268760"/>
            <a:ext cx="8229600" cy="5112568"/>
          </a:xfrm>
        </p:spPr>
        <p:txBody>
          <a:bodyPr>
            <a:normAutofit fontScale="85000" lnSpcReduction="20000"/>
          </a:bodyPr>
          <a:lstStyle/>
          <a:p>
            <a:pPr marL="0" indent="0">
              <a:buNone/>
            </a:pPr>
            <a:r>
              <a:rPr lang="tr-TR" sz="4100" dirty="0" smtClean="0"/>
              <a:t>Kompozit malzemelerin üretimi ile aşağıdaki özelliklerin bir yada birkaçının geliştirilmesi amaçlanır. </a:t>
            </a:r>
          </a:p>
          <a:p>
            <a:r>
              <a:rPr lang="tr-TR" dirty="0" smtClean="0"/>
              <a:t>    1) Yüksek mukavemet </a:t>
            </a:r>
          </a:p>
          <a:p>
            <a:r>
              <a:rPr lang="tr-TR" dirty="0" smtClean="0"/>
              <a:t>    </a:t>
            </a:r>
            <a:r>
              <a:rPr lang="tr-TR" dirty="0"/>
              <a:t>2) Aşınma dayanımı </a:t>
            </a:r>
          </a:p>
          <a:p>
            <a:r>
              <a:rPr lang="tr-TR" dirty="0"/>
              <a:t>    3) Yorulma dayanımı </a:t>
            </a:r>
          </a:p>
          <a:p>
            <a:r>
              <a:rPr lang="tr-TR" dirty="0"/>
              <a:t>    4) Kırılma tokluğu </a:t>
            </a:r>
          </a:p>
          <a:p>
            <a:r>
              <a:rPr lang="tr-TR" dirty="0"/>
              <a:t>    5) Korozyon dayanımı </a:t>
            </a:r>
          </a:p>
          <a:p>
            <a:r>
              <a:rPr lang="tr-TR" dirty="0"/>
              <a:t>    6) Yüksek sıcaklık performansı </a:t>
            </a:r>
          </a:p>
          <a:p>
            <a:r>
              <a:rPr lang="tr-TR" dirty="0"/>
              <a:t>    7) Isıl ve akustik iletkenlik </a:t>
            </a:r>
          </a:p>
          <a:p>
            <a:r>
              <a:rPr lang="tr-TR" dirty="0"/>
              <a:t>    8) Maliyet </a:t>
            </a:r>
          </a:p>
          <a:p>
            <a:r>
              <a:rPr lang="tr-TR" dirty="0"/>
              <a:t>    9) Estetik görünüm </a:t>
            </a:r>
          </a:p>
          <a:p>
            <a:r>
              <a:rPr lang="tr-TR" dirty="0"/>
              <a:t>    10) İmalat kolaylığı </a:t>
            </a:r>
          </a:p>
          <a:p>
            <a:endParaRPr lang="tr-TR" dirty="0"/>
          </a:p>
        </p:txBody>
      </p:sp>
    </p:spTree>
    <p:extLst>
      <p:ext uri="{BB962C8B-B14F-4D97-AF65-F5344CB8AC3E}">
        <p14:creationId xmlns:p14="http://schemas.microsoft.com/office/powerpoint/2010/main" val="2923648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124744"/>
            <a:ext cx="8229600" cy="1008112"/>
          </a:xfrm>
        </p:spPr>
        <p:txBody>
          <a:bodyPr>
            <a:normAutofit fontScale="90000"/>
          </a:bodyPr>
          <a:lstStyle/>
          <a:p>
            <a:r>
              <a:rPr lang="tr-TR" b="1" dirty="0" smtClean="0"/>
              <a:t> </a:t>
            </a:r>
            <a:r>
              <a:rPr lang="tr-TR" sz="3600" b="1" dirty="0"/>
              <a:t>KOMPOZİTLERİN SINIFLANDIRILMASI</a:t>
            </a:r>
            <a:r>
              <a:rPr lang="tr-TR" sz="3600" dirty="0"/>
              <a:t/>
            </a:r>
            <a:br>
              <a:rPr lang="tr-TR" sz="3600" dirty="0"/>
            </a:br>
            <a:endParaRPr lang="tr-TR" sz="3600" dirty="0"/>
          </a:p>
        </p:txBody>
      </p:sp>
      <p:sp>
        <p:nvSpPr>
          <p:cNvPr id="3" name="İçerik Yer Tutucusu 2"/>
          <p:cNvSpPr>
            <a:spLocks noGrp="1"/>
          </p:cNvSpPr>
          <p:nvPr>
            <p:ph idx="1"/>
          </p:nvPr>
        </p:nvSpPr>
        <p:spPr/>
        <p:txBody>
          <a:bodyPr>
            <a:normAutofit/>
          </a:bodyPr>
          <a:lstStyle/>
          <a:p>
            <a:r>
              <a:rPr lang="tr-TR" sz="3600" b="1" dirty="0"/>
              <a:t>Partikül Takviyeli </a:t>
            </a:r>
            <a:r>
              <a:rPr lang="tr-TR" sz="3600" b="1" dirty="0" smtClean="0"/>
              <a:t>Kompozitler</a:t>
            </a:r>
          </a:p>
          <a:p>
            <a:r>
              <a:rPr lang="tr-TR" sz="3600" b="1" dirty="0" smtClean="0"/>
              <a:t> </a:t>
            </a:r>
            <a:r>
              <a:rPr lang="tr-TR" sz="3600" b="1" dirty="0"/>
              <a:t>Fiber Takviyeli Kompozitler</a:t>
            </a:r>
            <a:endParaRPr lang="tr-TR" sz="3600" dirty="0"/>
          </a:p>
          <a:p>
            <a:r>
              <a:rPr lang="tr-TR" sz="3600" b="1" dirty="0"/>
              <a:t> Levhasal </a:t>
            </a:r>
            <a:r>
              <a:rPr lang="tr-TR" sz="3600" b="1" dirty="0" smtClean="0"/>
              <a:t>Kompozitler</a:t>
            </a:r>
          </a:p>
          <a:p>
            <a:r>
              <a:rPr lang="tr-TR" sz="3600" b="1" dirty="0"/>
              <a:t>Tabakalı </a:t>
            </a:r>
            <a:r>
              <a:rPr lang="tr-TR" sz="3600" b="1" dirty="0" smtClean="0"/>
              <a:t>Kompozitler</a:t>
            </a:r>
          </a:p>
          <a:p>
            <a:r>
              <a:rPr lang="tr-TR" sz="3600" b="1" dirty="0"/>
              <a:t>Doldurulmuş Kompozitler</a:t>
            </a:r>
            <a:endParaRPr lang="tr-TR" sz="3600" dirty="0"/>
          </a:p>
        </p:txBody>
      </p:sp>
    </p:spTree>
    <p:extLst>
      <p:ext uri="{BB962C8B-B14F-4D97-AF65-F5344CB8AC3E}">
        <p14:creationId xmlns:p14="http://schemas.microsoft.com/office/powerpoint/2010/main" val="898944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3600" dirty="0"/>
              <a:t>Kompozit malzemelerin takviye elemanının şekline göre sınıflandırılması</a:t>
            </a:r>
            <a:r>
              <a:rPr lang="tr-TR" dirty="0"/>
              <a: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844824"/>
            <a:ext cx="5685184" cy="4725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9195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pic>
        <p:nvPicPr>
          <p:cNvPr id="3073" name="Resim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8839" y="764704"/>
            <a:ext cx="6506319" cy="59912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0" y="66008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353086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t>Partikül Takviyeli Kompozitler</a:t>
            </a:r>
            <a:endParaRPr lang="tr-TR" dirty="0"/>
          </a:p>
        </p:txBody>
      </p:sp>
      <p:sp>
        <p:nvSpPr>
          <p:cNvPr id="3" name="İçerik Yer Tutucusu 2"/>
          <p:cNvSpPr>
            <a:spLocks noGrp="1"/>
          </p:cNvSpPr>
          <p:nvPr>
            <p:ph idx="1"/>
          </p:nvPr>
        </p:nvSpPr>
        <p:spPr>
          <a:xfrm>
            <a:off x="467544" y="2504229"/>
            <a:ext cx="8229600" cy="4389120"/>
          </a:xfrm>
        </p:spPr>
        <p:txBody>
          <a:bodyPr/>
          <a:lstStyle/>
          <a:p>
            <a:r>
              <a:rPr lang="tr-TR" dirty="0"/>
              <a:t>Bu tip kompozitler, makroskobik veya mikroskobik partiküllerin matriks ile oluşturdukları malzemelerdir. Ortalama gömülen parçacık boyutu 1 mm’ den büyük ve takviye hacim oranı genelde % 50’den fazla kullanılmamaktadır</a:t>
            </a:r>
          </a:p>
        </p:txBody>
      </p:sp>
    </p:spTree>
    <p:extLst>
      <p:ext uri="{BB962C8B-B14F-4D97-AF65-F5344CB8AC3E}">
        <p14:creationId xmlns:p14="http://schemas.microsoft.com/office/powerpoint/2010/main" val="2286669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268760"/>
            <a:ext cx="8229600" cy="1143000"/>
          </a:xfrm>
        </p:spPr>
        <p:txBody>
          <a:bodyPr>
            <a:normAutofit fontScale="90000"/>
          </a:bodyPr>
          <a:lstStyle/>
          <a:p>
            <a:r>
              <a:rPr lang="tr-TR" b="1" dirty="0" smtClean="0"/>
              <a:t>   Fiber </a:t>
            </a:r>
            <a:r>
              <a:rPr lang="tr-TR" b="1" dirty="0"/>
              <a:t>Takviyeli Kompozitler</a:t>
            </a:r>
            <a:r>
              <a:rPr lang="tr-TR" dirty="0"/>
              <a:t/>
            </a:r>
            <a:br>
              <a:rPr lang="tr-TR" dirty="0"/>
            </a:br>
            <a:endParaRPr lang="tr-TR" dirty="0"/>
          </a:p>
        </p:txBody>
      </p:sp>
      <p:sp>
        <p:nvSpPr>
          <p:cNvPr id="3" name="İçerik Yer Tutucusu 2"/>
          <p:cNvSpPr>
            <a:spLocks noGrp="1"/>
          </p:cNvSpPr>
          <p:nvPr>
            <p:ph idx="1"/>
          </p:nvPr>
        </p:nvSpPr>
        <p:spPr>
          <a:xfrm>
            <a:off x="457200" y="1935480"/>
            <a:ext cx="8229600" cy="3725768"/>
          </a:xfrm>
        </p:spPr>
        <p:txBody>
          <a:bodyPr>
            <a:normAutofit/>
          </a:bodyPr>
          <a:lstStyle/>
          <a:p>
            <a:r>
              <a:rPr lang="tr-TR" dirty="0"/>
              <a:t> </a:t>
            </a:r>
            <a:r>
              <a:rPr lang="tr-TR" sz="3600" dirty="0"/>
              <a:t>Bu tür malzemelerde, matriks kompozite gelen yükü fibere iletir, yükün çoğu fiber tarafından taşınır </a:t>
            </a:r>
            <a:r>
              <a:rPr lang="tr-TR" sz="3600" dirty="0" smtClean="0"/>
              <a:t>ve özellikleri </a:t>
            </a:r>
            <a:r>
              <a:rPr lang="tr-TR" sz="3600" dirty="0"/>
              <a:t>anizotropiktir. Fiber formları; örgülü, şerit fitil veya tabakalar halinde yönlü olarak kullanılır</a:t>
            </a:r>
            <a:r>
              <a:rPr lang="tr-TR" dirty="0"/>
              <a:t>. </a:t>
            </a:r>
          </a:p>
        </p:txBody>
      </p:sp>
    </p:spTree>
    <p:extLst>
      <p:ext uri="{BB962C8B-B14F-4D97-AF65-F5344CB8AC3E}">
        <p14:creationId xmlns:p14="http://schemas.microsoft.com/office/powerpoint/2010/main" val="1663631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980728"/>
            <a:ext cx="8229600" cy="1431032"/>
          </a:xfrm>
        </p:spPr>
        <p:txBody>
          <a:bodyPr>
            <a:normAutofit fontScale="90000"/>
          </a:bodyPr>
          <a:lstStyle/>
          <a:p>
            <a:r>
              <a:rPr lang="tr-TR" b="1" dirty="0" smtClean="0"/>
              <a:t>        </a:t>
            </a:r>
            <a:br>
              <a:rPr lang="tr-TR" b="1" dirty="0" smtClean="0"/>
            </a:br>
            <a:r>
              <a:rPr lang="tr-TR" b="1" dirty="0" smtClean="0"/>
              <a:t>       Levhasal </a:t>
            </a:r>
            <a:r>
              <a:rPr lang="tr-TR" b="1" dirty="0"/>
              <a:t>Kompozitler</a:t>
            </a:r>
            <a:r>
              <a:rPr lang="tr-TR" dirty="0"/>
              <a:t/>
            </a:r>
            <a:br>
              <a:rPr lang="tr-TR" dirty="0"/>
            </a:br>
            <a:r>
              <a:rPr lang="tr-TR" dirty="0"/>
              <a:t> </a:t>
            </a:r>
          </a:p>
        </p:txBody>
      </p:sp>
      <p:sp>
        <p:nvSpPr>
          <p:cNvPr id="3" name="İçerik Yer Tutucusu 2"/>
          <p:cNvSpPr>
            <a:spLocks noGrp="1"/>
          </p:cNvSpPr>
          <p:nvPr>
            <p:ph idx="1"/>
          </p:nvPr>
        </p:nvSpPr>
        <p:spPr/>
        <p:txBody>
          <a:bodyPr>
            <a:normAutofit/>
          </a:bodyPr>
          <a:lstStyle/>
          <a:p>
            <a:r>
              <a:rPr lang="tr-TR" sz="3600" dirty="0"/>
              <a:t>Matriks fazı içindeki levha şekilli takviye elemanlarından oluşan kompozitlerdir. Al-grafit sistemi levhalar; pullar, cam, mika ve metal olabilir. En çok bilinen metal levhalar AlB</a:t>
            </a:r>
            <a:r>
              <a:rPr lang="tr-TR" sz="3600" baseline="-25000" dirty="0"/>
              <a:t>2 </a:t>
            </a:r>
            <a:r>
              <a:rPr lang="tr-TR" sz="3600" dirty="0"/>
              <a:t>ve Be levhalardır. </a:t>
            </a:r>
          </a:p>
          <a:p>
            <a:endParaRPr lang="tr-TR" sz="3600" dirty="0"/>
          </a:p>
        </p:txBody>
      </p:sp>
    </p:spTree>
    <p:extLst>
      <p:ext uri="{BB962C8B-B14F-4D97-AF65-F5344CB8AC3E}">
        <p14:creationId xmlns:p14="http://schemas.microsoft.com/office/powerpoint/2010/main" val="4072226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55576" y="980728"/>
            <a:ext cx="8229600" cy="648072"/>
          </a:xfrm>
        </p:spPr>
        <p:txBody>
          <a:bodyPr>
            <a:normAutofit fontScale="90000"/>
          </a:bodyPr>
          <a:lstStyle/>
          <a:p>
            <a:r>
              <a:rPr lang="tr-TR" b="1" dirty="0" smtClean="0"/>
              <a:t>      Tabakalı </a:t>
            </a:r>
            <a:r>
              <a:rPr lang="tr-TR" b="1" dirty="0"/>
              <a:t>Kompozitler</a:t>
            </a:r>
            <a:endParaRPr lang="tr-TR" dirty="0"/>
          </a:p>
        </p:txBody>
      </p:sp>
      <p:sp>
        <p:nvSpPr>
          <p:cNvPr id="3" name="İçerik Yer Tutucusu 2"/>
          <p:cNvSpPr>
            <a:spLocks noGrp="1"/>
          </p:cNvSpPr>
          <p:nvPr>
            <p:ph idx="1"/>
          </p:nvPr>
        </p:nvSpPr>
        <p:spPr/>
        <p:txBody>
          <a:bodyPr/>
          <a:lstStyle/>
          <a:p>
            <a:r>
              <a:rPr lang="tr-TR" dirty="0"/>
              <a:t> </a:t>
            </a:r>
            <a:r>
              <a:rPr lang="tr-TR" sz="3600" dirty="0"/>
              <a:t>Bu tür kompozitler farklı bileşenli plakaların sandviç (üst üste) şeklinde birleştirilmesiyle elde edilir. Bu kompozitler, matriks içerisine rastgele yönlenmiş, tek yönlü veya çift yönlü fiber takviyeli tabakalardan oluşmaktadır. </a:t>
            </a:r>
          </a:p>
        </p:txBody>
      </p:sp>
    </p:spTree>
    <p:extLst>
      <p:ext uri="{BB962C8B-B14F-4D97-AF65-F5344CB8AC3E}">
        <p14:creationId xmlns:p14="http://schemas.microsoft.com/office/powerpoint/2010/main" val="2411441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Doldurulmuş Kompozitler</a:t>
            </a:r>
            <a:endParaRPr lang="tr-TR" dirty="0"/>
          </a:p>
        </p:txBody>
      </p:sp>
      <p:sp>
        <p:nvSpPr>
          <p:cNvPr id="3" name="İçerik Yer Tutucusu 2"/>
          <p:cNvSpPr>
            <a:spLocks noGrp="1"/>
          </p:cNvSpPr>
          <p:nvPr>
            <p:ph idx="1"/>
          </p:nvPr>
        </p:nvSpPr>
        <p:spPr/>
        <p:txBody>
          <a:bodyPr/>
          <a:lstStyle/>
          <a:p>
            <a:r>
              <a:rPr lang="tr-TR" dirty="0"/>
              <a:t> </a:t>
            </a:r>
            <a:r>
              <a:rPr lang="tr-TR" sz="3600" dirty="0"/>
              <a:t>Sürekli </a:t>
            </a:r>
            <a:r>
              <a:rPr lang="tr-TR" sz="3600" dirty="0" smtClean="0"/>
              <a:t>bir </a:t>
            </a:r>
            <a:r>
              <a:rPr lang="tr-TR" sz="3600" dirty="0"/>
              <a:t>iskelet yapıya sahip takviye malzemesi formunun matriks bir malzeme ile doldurulmasından üretilen kompozitlerdir. Matriks malzemesinin daha önceden hazırlanmış preform (köpük) yapıya basınçlı, basınçsız ya da döküm yoluyla emdirilmesi ile elde edilir. </a:t>
            </a:r>
          </a:p>
        </p:txBody>
      </p:sp>
    </p:spTree>
    <p:extLst>
      <p:ext uri="{BB962C8B-B14F-4D97-AF65-F5344CB8AC3E}">
        <p14:creationId xmlns:p14="http://schemas.microsoft.com/office/powerpoint/2010/main" val="19286106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340768"/>
            <a:ext cx="8229600" cy="1728192"/>
          </a:xfrm>
        </p:spPr>
        <p:txBody>
          <a:bodyPr>
            <a:noAutofit/>
          </a:bodyPr>
          <a:lstStyle/>
          <a:p>
            <a:r>
              <a:rPr lang="tr-TR" sz="3600" dirty="0"/>
              <a:t>Kompozit malzemelerin kullanılan matriks malzemesinin cinsine göre </a:t>
            </a:r>
            <a:r>
              <a:rPr lang="tr-TR" sz="3600" dirty="0" smtClean="0"/>
              <a:t>sınıflandırılması</a:t>
            </a:r>
            <a:r>
              <a:rPr lang="tr-TR" sz="3600" dirty="0"/>
              <a:t/>
            </a:r>
            <a:br>
              <a:rPr lang="tr-TR" sz="3600" dirty="0"/>
            </a:br>
            <a:endParaRPr lang="tr-TR" sz="3600" dirty="0"/>
          </a:p>
        </p:txBody>
      </p:sp>
      <p:sp>
        <p:nvSpPr>
          <p:cNvPr id="3" name="İçerik Yer Tutucusu 2"/>
          <p:cNvSpPr>
            <a:spLocks noGrp="1"/>
          </p:cNvSpPr>
          <p:nvPr>
            <p:ph idx="1"/>
          </p:nvPr>
        </p:nvSpPr>
        <p:spPr>
          <a:xfrm>
            <a:off x="539552" y="3140968"/>
            <a:ext cx="8229600" cy="4389120"/>
          </a:xfrm>
        </p:spPr>
        <p:txBody>
          <a:bodyPr/>
          <a:lstStyle/>
          <a:p>
            <a:r>
              <a:rPr lang="tr-TR" sz="2800" dirty="0"/>
              <a:t> </a:t>
            </a:r>
            <a:r>
              <a:rPr lang="tr-TR" b="1" dirty="0"/>
              <a:t>Metal matriks kompozitler (MMK</a:t>
            </a:r>
            <a:r>
              <a:rPr lang="tr-TR" b="1" dirty="0" smtClean="0"/>
              <a:t>)</a:t>
            </a:r>
          </a:p>
          <a:p>
            <a:r>
              <a:rPr lang="tr-TR" b="1" dirty="0" smtClean="0"/>
              <a:t>Seramik </a:t>
            </a:r>
            <a:r>
              <a:rPr lang="tr-TR" b="1" dirty="0"/>
              <a:t>matriks kompozitler (SMK</a:t>
            </a:r>
            <a:r>
              <a:rPr lang="tr-TR" b="1" dirty="0" smtClean="0"/>
              <a:t>)</a:t>
            </a:r>
          </a:p>
          <a:p>
            <a:r>
              <a:rPr lang="tr-TR" b="1" dirty="0" smtClean="0"/>
              <a:t>Polimer </a:t>
            </a:r>
            <a:r>
              <a:rPr lang="tr-TR" b="1" dirty="0"/>
              <a:t>matriks kompozitler (PMK</a:t>
            </a:r>
            <a:r>
              <a:rPr lang="tr-TR" b="1" dirty="0" smtClean="0"/>
              <a:t>)</a:t>
            </a:r>
          </a:p>
          <a:p>
            <a:r>
              <a:rPr lang="tr-TR" b="1" dirty="0"/>
              <a:t>Karbon-karbon kompozitler (KKK</a:t>
            </a:r>
            <a:r>
              <a:rPr lang="tr-TR" b="1" dirty="0" smtClean="0"/>
              <a:t>)</a:t>
            </a:r>
          </a:p>
          <a:p>
            <a:r>
              <a:rPr lang="tr-TR" b="1" dirty="0"/>
              <a:t>Nanokompozitler (NK)</a:t>
            </a:r>
            <a:endParaRPr lang="tr-TR" dirty="0"/>
          </a:p>
        </p:txBody>
      </p:sp>
    </p:spTree>
    <p:extLst>
      <p:ext uri="{BB962C8B-B14F-4D97-AF65-F5344CB8AC3E}">
        <p14:creationId xmlns:p14="http://schemas.microsoft.com/office/powerpoint/2010/main" val="3418324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                SONUÇ</a:t>
            </a:r>
            <a:endParaRPr lang="tr-TR" dirty="0"/>
          </a:p>
        </p:txBody>
      </p:sp>
      <p:sp>
        <p:nvSpPr>
          <p:cNvPr id="3" name="İçerik Yer Tutucusu 2"/>
          <p:cNvSpPr>
            <a:spLocks noGrp="1"/>
          </p:cNvSpPr>
          <p:nvPr>
            <p:ph idx="1"/>
          </p:nvPr>
        </p:nvSpPr>
        <p:spPr>
          <a:xfrm>
            <a:off x="457200" y="1916832"/>
            <a:ext cx="8229600" cy="4407768"/>
          </a:xfrm>
        </p:spPr>
        <p:txBody>
          <a:bodyPr>
            <a:normAutofit/>
          </a:bodyPr>
          <a:lstStyle/>
          <a:p>
            <a:pPr marL="0" indent="0">
              <a:buNone/>
            </a:pPr>
            <a:r>
              <a:rPr lang="tr-TR" sz="3200" dirty="0"/>
              <a:t>Kompozit malzemelerin yüksek ve homojen bir kaliteyi garanti edebilmesi ve üretim maliyetlerinin kabul edilebilir düzeyde tutulabilmesi için yüksek teknolojiye dayalı bir işlemin uygulanması </a:t>
            </a:r>
            <a:r>
              <a:rPr lang="tr-TR" sz="3200" dirty="0" smtClean="0"/>
              <a:t>şarttır.</a:t>
            </a:r>
            <a:endParaRPr lang="tr-TR" sz="3200" dirty="0"/>
          </a:p>
        </p:txBody>
      </p:sp>
    </p:spTree>
    <p:extLst>
      <p:ext uri="{BB962C8B-B14F-4D97-AF65-F5344CB8AC3E}">
        <p14:creationId xmlns:p14="http://schemas.microsoft.com/office/powerpoint/2010/main" val="2799353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marL="0" indent="0">
              <a:buNone/>
            </a:pPr>
            <a:r>
              <a:rPr lang="tr-TR" sz="2400" dirty="0" smtClean="0"/>
              <a:t>                </a:t>
            </a:r>
          </a:p>
          <a:p>
            <a:endParaRPr lang="tr-TR" sz="2400" dirty="0"/>
          </a:p>
          <a:p>
            <a:endParaRPr lang="tr-TR" sz="2400" dirty="0" smtClean="0"/>
          </a:p>
          <a:p>
            <a:pPr marL="0" indent="0">
              <a:buNone/>
            </a:pPr>
            <a:r>
              <a:rPr lang="tr-TR" sz="2400" dirty="0"/>
              <a:t> </a:t>
            </a:r>
            <a:r>
              <a:rPr lang="tr-TR" sz="2400" dirty="0" smtClean="0"/>
              <a:t>              </a:t>
            </a:r>
            <a:r>
              <a:rPr lang="tr-TR" sz="2400" dirty="0" smtClean="0"/>
              <a:t>DİNLEDİĞİNİZ </a:t>
            </a:r>
            <a:r>
              <a:rPr lang="tr-TR" sz="2400" dirty="0" smtClean="0"/>
              <a:t>İÇİN </a:t>
            </a:r>
            <a:r>
              <a:rPr lang="tr-TR" sz="2400" dirty="0" smtClean="0"/>
              <a:t> </a:t>
            </a:r>
            <a:r>
              <a:rPr lang="tr-TR" sz="2400" dirty="0" smtClean="0"/>
              <a:t>TEŞEKKÜR </a:t>
            </a:r>
            <a:r>
              <a:rPr lang="tr-TR" sz="2400" dirty="0" smtClean="0"/>
              <a:t>EDERİM.</a:t>
            </a:r>
            <a:endParaRPr lang="tr-TR" sz="2400" dirty="0"/>
          </a:p>
        </p:txBody>
      </p:sp>
    </p:spTree>
    <p:extLst>
      <p:ext uri="{BB962C8B-B14F-4D97-AF65-F5344CB8AC3E}">
        <p14:creationId xmlns:p14="http://schemas.microsoft.com/office/powerpoint/2010/main" val="934959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is Klasik">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74</TotalTime>
  <Words>387</Words>
  <Application>Microsoft Office PowerPoint</Application>
  <PresentationFormat>Ekran Gösterisi (4:3)</PresentationFormat>
  <Paragraphs>45</Paragraphs>
  <Slides>15</Slides>
  <Notes>1</Notes>
  <HiddenSlides>0</HiddenSlides>
  <MMClips>0</MMClips>
  <ScaleCrop>false</ScaleCrop>
  <HeadingPairs>
    <vt:vector size="4" baseType="variant">
      <vt:variant>
        <vt:lpstr>Tema</vt:lpstr>
      </vt:variant>
      <vt:variant>
        <vt:i4>1</vt:i4>
      </vt:variant>
      <vt:variant>
        <vt:lpstr>Slayt Başlıkları</vt:lpstr>
      </vt:variant>
      <vt:variant>
        <vt:i4>15</vt:i4>
      </vt:variant>
    </vt:vector>
  </HeadingPairs>
  <TitlesOfParts>
    <vt:vector size="16" baseType="lpstr">
      <vt:lpstr>Akış</vt:lpstr>
      <vt:lpstr>PowerPoint Sunusu</vt:lpstr>
      <vt:lpstr>    KOMPOZİT MALZEMELER  </vt:lpstr>
      <vt:lpstr> Şekil 1.1. Kompozit malzemelerin üretildikleri malzeme sınıfları  </vt:lpstr>
      <vt:lpstr>PowerPoint Sunusu</vt:lpstr>
      <vt:lpstr> KOMPOZİTLERİN SINIFLANDIRILMASI </vt:lpstr>
      <vt:lpstr>Kompozit malzemelerin takviye elemanının şekline göre sınıflandırılması.</vt:lpstr>
      <vt:lpstr>PowerPoint Sunusu</vt:lpstr>
      <vt:lpstr>Partikül Takviyeli Kompozitler</vt:lpstr>
      <vt:lpstr>   Fiber Takviyeli Kompozitler </vt:lpstr>
      <vt:lpstr>                Levhasal Kompozitler  </vt:lpstr>
      <vt:lpstr>      Tabakalı Kompozitler</vt:lpstr>
      <vt:lpstr>Doldurulmuş Kompozitler</vt:lpstr>
      <vt:lpstr>Kompozit malzemelerin kullanılan matriks malzemesinin cinsine göre sınıflandırılması </vt:lpstr>
      <vt:lpstr>                SONUÇ</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Canan g</dc:title>
  <dc:creator>C@N@N</dc:creator>
  <cp:lastModifiedBy>Endustri</cp:lastModifiedBy>
  <cp:revision>17</cp:revision>
  <dcterms:created xsi:type="dcterms:W3CDTF">2014-01-08T22:59:50Z</dcterms:created>
  <dcterms:modified xsi:type="dcterms:W3CDTF">2014-01-09T17:14:56Z</dcterms:modified>
</cp:coreProperties>
</file>