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  <p:sldId id="276" r:id="rId16"/>
    <p:sldId id="285" r:id="rId17"/>
    <p:sldId id="277" r:id="rId18"/>
    <p:sldId id="278" r:id="rId19"/>
    <p:sldId id="279" r:id="rId20"/>
    <p:sldId id="280" r:id="rId21"/>
    <p:sldId id="281" r:id="rId22"/>
    <p:sldId id="282" r:id="rId23"/>
    <p:sldId id="284" r:id="rId24"/>
    <p:sldId id="283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 varScale="1">
        <p:scale>
          <a:sx n="69" d="100"/>
          <a:sy n="69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FFF37-A651-4615-8EA8-AEAED9EDB0DD}" type="datetimeFigureOut">
              <a:rPr lang="tr-TR" smtClean="0"/>
              <a:pPr/>
              <a:t>17.06.2011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6A99C-40C7-481C-B6C8-A783B1917A5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470025"/>
          </a:xfrm>
        </p:spPr>
        <p:txBody>
          <a:bodyPr/>
          <a:lstStyle/>
          <a:p>
            <a:r>
              <a:rPr lang="tr-TR" dirty="0" smtClean="0">
                <a:solidFill>
                  <a:srgbClr val="002060"/>
                </a:solidFill>
                <a:latin typeface="AR DELANEY" pitchFamily="2" charset="0"/>
              </a:rPr>
              <a:t>GOOGLE DOCS</a:t>
            </a:r>
            <a:endParaRPr lang="tr-TR" dirty="0">
              <a:solidFill>
                <a:srgbClr val="002060"/>
              </a:solidFill>
              <a:latin typeface="AR DELANEY" pitchFamily="2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145904"/>
          </a:xfrm>
        </p:spPr>
        <p:txBody>
          <a:bodyPr>
            <a:normAutofit fontScale="92500" lnSpcReduction="10000"/>
          </a:bodyPr>
          <a:lstStyle/>
          <a:p>
            <a:r>
              <a:rPr lang="tr-TR" sz="5400" b="1" dirty="0" smtClean="0">
                <a:solidFill>
                  <a:srgbClr val="002060"/>
                </a:solidFill>
                <a:latin typeface="AR HERMANN" pitchFamily="2" charset="0"/>
              </a:rPr>
              <a:t>Sevgi Şurgun</a:t>
            </a:r>
          </a:p>
          <a:p>
            <a:endParaRPr lang="tr-TR" sz="5400" b="1" dirty="0" smtClean="0">
              <a:solidFill>
                <a:srgbClr val="002060"/>
              </a:solidFill>
              <a:latin typeface="AR HERMANN" pitchFamily="2" charset="0"/>
            </a:endParaRPr>
          </a:p>
          <a:p>
            <a:r>
              <a:rPr lang="tr-TR" dirty="0" smtClean="0">
                <a:solidFill>
                  <a:srgbClr val="002060"/>
                </a:solidFill>
                <a:latin typeface="AR DELANEY" pitchFamily="2" charset="0"/>
              </a:rPr>
              <a:t>ATATÜRK ÜNİVERSİTESİ</a:t>
            </a:r>
          </a:p>
          <a:p>
            <a:r>
              <a:rPr lang="tr-TR" dirty="0" smtClean="0">
                <a:solidFill>
                  <a:srgbClr val="002060"/>
                </a:solidFill>
                <a:latin typeface="AR DELANEY" pitchFamily="2" charset="0"/>
              </a:rPr>
              <a:t>FEN FAKÜLTESİ</a:t>
            </a:r>
          </a:p>
          <a:p>
            <a:r>
              <a:rPr lang="tr-TR" dirty="0" smtClean="0">
                <a:solidFill>
                  <a:srgbClr val="002060"/>
                </a:solidFill>
                <a:latin typeface="AR DELANEY" pitchFamily="2" charset="0"/>
              </a:rPr>
              <a:t>KİMYA BÖLÜMÜ</a:t>
            </a:r>
            <a:endParaRPr lang="tr-TR" dirty="0">
              <a:solidFill>
                <a:srgbClr val="002060"/>
              </a:solidFill>
              <a:latin typeface="AR DELANEY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latin typeface="Aharoni" pitchFamily="2" charset="-79"/>
                <a:cs typeface="Aharoni" pitchFamily="2" charset="-79"/>
              </a:rPr>
              <a:t>Google</a:t>
            </a:r>
            <a:r>
              <a:rPr lang="tr-TR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 smtClean="0">
                <a:latin typeface="Aharoni" pitchFamily="2" charset="-79"/>
                <a:cs typeface="Aharoni" pitchFamily="2" charset="-79"/>
              </a:rPr>
              <a:t>Docs</a:t>
            </a:r>
            <a:r>
              <a:rPr lang="tr-TR" dirty="0" smtClean="0">
                <a:latin typeface="Aharoni" pitchFamily="2" charset="-79"/>
                <a:cs typeface="Aharoni" pitchFamily="2" charset="-79"/>
              </a:rPr>
              <a:t> Nedir?</a:t>
            </a:r>
            <a:endParaRPr lang="tr-TR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90872" y="1711349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İnternet üzerinden online olarak makale veya metin şeklindeki yazıların hazırlanıp, bu yazılara link vererek başkalarının da yararlanmasına imkan sağlar. Ayrıca bu makale veya metinler başkalarına mail olarak da gönderilebilir; ulaşılması güç olan makale vb. yazılar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üzerinden kaydedilebilir; herhangi bir yerden bu yazılara online olarak erişebilir.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" y="476672"/>
            <a:ext cx="905256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Eğer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u kullanmak istiyorsanız,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‘a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yazarak bu sayfaya ulaşabilirsiniz.</a:t>
            </a:r>
          </a:p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u kullanabilmeniz için bir g-mail hesabınızın olması gerekir. Eğer bir g-mail hesabınız yoksa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account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now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llinkinden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kendinize hemen bir g-mail hesabı alabilirsiniz.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873"/>
            <a:ext cx="3742234" cy="545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32421"/>
            <a:ext cx="5076056" cy="550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G-mail hesabınızı alıp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Doc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a girdinizde şu şekilde bir sayfayla karşılaşacaksınız.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60123"/>
            <a:ext cx="8923463" cy="499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539552" y="5154577"/>
            <a:ext cx="820891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Buradaki ‘</a:t>
            </a:r>
            <a:r>
              <a:rPr lang="tr-TR" sz="2400" i="1" dirty="0" err="1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tr-TR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i="1" dirty="0" err="1" smtClean="0">
                <a:latin typeface="Times New Roman" pitchFamily="18" charset="0"/>
                <a:cs typeface="Times New Roman" pitchFamily="18" charset="0"/>
              </a:rPr>
              <a:t>items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’ linkinden 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dökümanlarınızı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görebilir, bunları değiştirebilirsiniz. </a:t>
            </a:r>
            <a:endParaRPr lang="tr-T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sekmesinden yeni bir makale veya metin oluşturabilirsiniz. Buraya girdiğinizde açılan sayfa 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icrosoft 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ffice programının gösterdiği özellikleri desteklemektedir.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8392"/>
            <a:ext cx="9144000" cy="605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Oluşturduğunuz  bu metine link alabilir veya bu metini mail olarak gönderebilirsiniz. Yukarıda sağda görülen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Share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kısmına tıklanır,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Sharing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settings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kısmına gelinir ve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Anyone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link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kısmından oluşturduğunuz metine bir link alabilirsiniz. Aldığınız bu linki bir arama motorunda aradığınızda aynı metin karşınıza çıkmış olur.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531987"/>
            <a:ext cx="4353102" cy="319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996394"/>
            <a:ext cx="4716016" cy="4563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38" y="836712"/>
            <a:ext cx="90260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692696"/>
            <a:ext cx="9036496" cy="411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Şimdi ise bir kişiye nasıl mail gönderilir onu görelim: </a:t>
            </a:r>
          </a:p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   Yine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Share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kısmından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linki tıklanır ve  gönderilecek olan kişinin mail adresini yazılır. Eğer gönderilecek kişiye bir notumuz varsa altındaki boşluğa yazılabilir. 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2008"/>
            <a:ext cx="7053602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7149" y="72008"/>
            <a:ext cx="7417047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   Şimdi ise  mailin ulaşıp ulaşmadığını ve gönderilmiş olan mail üzerinden nasıl iletişim kurulabileceğini görelim;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8928992" cy="392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Untitled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document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' 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yazan mavi linke tıklandığında metine yani gönderilen maile ulaşılabilir.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04664"/>
            <a:ext cx="9076765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567333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   Ekrandaki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sevgisurgun</a:t>
            </a:r>
            <a:r>
              <a:rPr lang="tr-TR" sz="2800" i="1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viewing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yazısı Sevgi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Şurgun’un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g-mailinin açık olduğunu gösterir. Bu mail üzerinden karşıdaki kişiyle iletişim kurulabilir.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60" y="692696"/>
            <a:ext cx="9042844" cy="484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    ‘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upload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linkiyle eklenmek istenilen makale veya metin ’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i="1" dirty="0" err="1" smtClean="0">
                <a:latin typeface="Times New Roman" pitchFamily="18" charset="0"/>
                <a:cs typeface="Times New Roman" pitchFamily="18" charset="0"/>
              </a:rPr>
              <a:t>Docs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’ a eklenebilir.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638236"/>
            <a:ext cx="9071992" cy="45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336</Words>
  <Application>Microsoft Office PowerPoint</Application>
  <PresentationFormat>Ekran Gösterisi (4:3)</PresentationFormat>
  <Paragraphs>20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Ofis Teması</vt:lpstr>
      <vt:lpstr>GOOGLE DOCS</vt:lpstr>
      <vt:lpstr>Google Docs Nedir?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win-7</dc:creator>
  <cp:lastModifiedBy>win-7</cp:lastModifiedBy>
  <cp:revision>64</cp:revision>
  <dcterms:created xsi:type="dcterms:W3CDTF">2011-06-17T08:49:26Z</dcterms:created>
  <dcterms:modified xsi:type="dcterms:W3CDTF">2011-06-17T19:42:14Z</dcterms:modified>
</cp:coreProperties>
</file>