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81" r:id="rId2"/>
    <p:sldId id="256" r:id="rId3"/>
    <p:sldId id="258" r:id="rId4"/>
    <p:sldId id="273" r:id="rId5"/>
    <p:sldId id="257" r:id="rId6"/>
    <p:sldId id="274" r:id="rId7"/>
    <p:sldId id="275" r:id="rId8"/>
    <p:sldId id="277" r:id="rId9"/>
    <p:sldId id="259" r:id="rId10"/>
    <p:sldId id="271" r:id="rId11"/>
    <p:sldId id="270" r:id="rId12"/>
    <p:sldId id="260" r:id="rId13"/>
    <p:sldId id="278" r:id="rId14"/>
    <p:sldId id="280" r:id="rId15"/>
    <p:sldId id="261" r:id="rId16"/>
    <p:sldId id="279" r:id="rId17"/>
    <p:sldId id="262" r:id="rId18"/>
    <p:sldId id="264" r:id="rId19"/>
    <p:sldId id="268" r:id="rId20"/>
    <p:sldId id="263" r:id="rId21"/>
    <p:sldId id="26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5" d="100"/>
          <a:sy n="75" d="100"/>
        </p:scale>
        <p:origin x="-2064" y="-4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tr-TR"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1/2/01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tr-TR"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679BC7E7-EA8E-4DA7-915E-CC098D9BADCB}" type="datetimeFigureOut">
              <a:rPr lang="en-US" smtClean="0"/>
              <a:t>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tr-TR"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7" name="Date Placeholder 6"/>
          <p:cNvSpPr>
            <a:spLocks noGrp="1"/>
          </p:cNvSpPr>
          <p:nvPr>
            <p:ph type="dt" sz="half" idx="10"/>
          </p:nvPr>
        </p:nvSpPr>
        <p:spPr/>
        <p:txBody>
          <a:bodyPr/>
          <a:lstStyle/>
          <a:p>
            <a:fld id="{679BC7E7-EA8E-4DA7-915E-CC098D9BADCB}" type="datetimeFigureOut">
              <a:rPr lang="en-US" smtClean="0"/>
              <a:t>1/2/01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5" name="Date Placeholder 4"/>
          <p:cNvSpPr>
            <a:spLocks noGrp="1"/>
          </p:cNvSpPr>
          <p:nvPr>
            <p:ph type="dt" sz="half" idx="10"/>
          </p:nvPr>
        </p:nvSpPr>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3" name="Date Placeholder 2"/>
          <p:cNvSpPr>
            <a:spLocks noGrp="1"/>
          </p:cNvSpPr>
          <p:nvPr>
            <p:ph type="dt" sz="half" idx="10"/>
          </p:nvPr>
        </p:nvSpPr>
        <p:spPr/>
        <p:txBody>
          <a:bodyPr/>
          <a:lstStyle/>
          <a:p>
            <a:fld id="{679BC7E7-EA8E-4DA7-915E-CC098D9BADCB}" type="datetimeFigureOut">
              <a:rPr lang="en-US" smtClean="0"/>
              <a:t>1/2/01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679BC7E7-EA8E-4DA7-915E-CC098D9BADCB}" type="datetimeFigureOut">
              <a:rPr lang="en-US" smtClean="0"/>
              <a:t>1/2/01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tr-TR"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tr-TR"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tr-TR"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tr-TR"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679BC7E7-EA8E-4DA7-915E-CC098D9BADCB}" type="datetimeFigureOut">
              <a:rPr lang="en-US" smtClean="0"/>
              <a:t>1/2/01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tr-T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tr-TR"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1/2/01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tr-TR"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679BC7E7-EA8E-4DA7-915E-CC098D9BADCB}" type="datetimeFigureOut">
              <a:rPr lang="en-US" smtClean="0"/>
              <a:t>1/2/01</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F2F5E10-5301-4EE6-90D2-A6C4A3F62B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omanozetleri.org/nejat-muallimoglu-medeniyetin-temelleri-kitabi-romani-ozeti.html%23respon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MELİKE KARACA</a:t>
            </a:r>
            <a:br>
              <a:rPr lang="en-US" dirty="0" smtClean="0"/>
            </a:br>
            <a:r>
              <a:rPr lang="en-US" dirty="0"/>
              <a:t/>
            </a:r>
            <a:br>
              <a:rPr lang="en-US" dirty="0"/>
            </a:br>
            <a:endParaRPr lang="en-US" dirty="0"/>
          </a:p>
        </p:txBody>
      </p:sp>
      <p:sp>
        <p:nvSpPr>
          <p:cNvPr id="3" name="Subtitle 2"/>
          <p:cNvSpPr>
            <a:spLocks noGrp="1"/>
          </p:cNvSpPr>
          <p:nvPr>
            <p:ph type="subTitle" idx="1"/>
          </p:nvPr>
        </p:nvSpPr>
        <p:spPr/>
        <p:txBody>
          <a:bodyPr/>
          <a:lstStyle/>
          <a:p>
            <a:r>
              <a:rPr lang="en-US" dirty="0" smtClean="0"/>
              <a:t>FİZİKOKİMYA</a:t>
            </a:r>
          </a:p>
          <a:p>
            <a:endParaRPr lang="en-US" dirty="0"/>
          </a:p>
        </p:txBody>
      </p:sp>
    </p:spTree>
    <p:extLst>
      <p:ext uri="{BB962C8B-B14F-4D97-AF65-F5344CB8AC3E}">
        <p14:creationId xmlns:p14="http://schemas.microsoft.com/office/powerpoint/2010/main" val="1284981310"/>
      </p:ext>
    </p:extLst>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xmlns:p14="http://schemas.microsoft.com/office/powerpoint/2010/main" spd="slow" advTm="0">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31896" y="667373"/>
            <a:ext cx="4519425" cy="4851292"/>
          </a:xfrm>
          <a:prstGeom prst="rect">
            <a:avLst/>
          </a:prstGeom>
        </p:spPr>
      </p:pic>
      <p:sp>
        <p:nvSpPr>
          <p:cNvPr id="6" name="Rectangle 5"/>
          <p:cNvSpPr/>
          <p:nvPr/>
        </p:nvSpPr>
        <p:spPr>
          <a:xfrm>
            <a:off x="389467" y="5808133"/>
            <a:ext cx="8449733" cy="923330"/>
          </a:xfrm>
          <a:prstGeom prst="rect">
            <a:avLst/>
          </a:prstGeom>
          <a:noFill/>
        </p:spPr>
        <p:txBody>
          <a:bodyPr wrap="square" lIns="91440" tIns="45720" rIns="91440" bIns="45720">
            <a:spAutoFit/>
          </a:bodyPr>
          <a:lstStyle/>
          <a:p>
            <a:pPr algn="ctr"/>
            <a:r>
              <a:rPr lang="tr-TR" sz="54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NEJAT MUALLİMOĞLU</a:t>
            </a:r>
            <a:endParaRPr lang="tr-TR" sz="54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74863462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3" y="1879600"/>
            <a:ext cx="7583487" cy="4158130"/>
          </a:xfrm>
        </p:spPr>
        <p:txBody>
          <a:bodyPr>
            <a:normAutofit/>
          </a:bodyPr>
          <a:lstStyle/>
          <a:p>
            <a:pPr algn="just"/>
            <a:r>
              <a:rPr lang="tr-TR" sz="2800" i="1" dirty="0" smtClean="0">
                <a:latin typeface="Arial"/>
                <a:cs typeface="Arial"/>
              </a:rPr>
              <a:t>Nejat </a:t>
            </a:r>
            <a:r>
              <a:rPr lang="tr-TR" sz="2800" i="1" dirty="0" err="1">
                <a:latin typeface="Arial"/>
                <a:cs typeface="Arial"/>
              </a:rPr>
              <a:t>Muallimoğlu</a:t>
            </a:r>
            <a:r>
              <a:rPr lang="tr-TR" sz="2800" i="1" dirty="0">
                <a:latin typeface="Arial"/>
                <a:cs typeface="Arial"/>
              </a:rPr>
              <a:t>, Türkçe’nin daha iyi konuşulması ve hitabet sanatının geniş kesimler tarafından öğrenilebilmesi için ömrünü adamış bir araştırmacı yazar. </a:t>
            </a:r>
            <a:endParaRPr lang="en-US" sz="2800" i="1" dirty="0">
              <a:latin typeface="Arial"/>
              <a:cs typeface="Arial"/>
            </a:endParaRPr>
          </a:p>
        </p:txBody>
      </p:sp>
    </p:spTree>
    <p:extLst>
      <p:ext uri="{BB962C8B-B14F-4D97-AF65-F5344CB8AC3E}">
        <p14:creationId xmlns:p14="http://schemas.microsoft.com/office/powerpoint/2010/main" val="402730313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tr-TR" sz="2800" dirty="0">
                <a:latin typeface="Arial"/>
                <a:cs typeface="Arial"/>
              </a:rPr>
              <a:t>Bugüne kadar pek çok eser kaleme alan, binlerce konferans veren </a:t>
            </a:r>
            <a:r>
              <a:rPr lang="tr-TR" sz="2800" dirty="0" err="1">
                <a:latin typeface="Arial"/>
                <a:cs typeface="Arial"/>
              </a:rPr>
              <a:t>Muallimoğlu</a:t>
            </a:r>
            <a:r>
              <a:rPr lang="tr-TR" sz="2800" dirty="0">
                <a:latin typeface="Arial"/>
                <a:cs typeface="Arial"/>
              </a:rPr>
              <a:t> insanların nasıl konuşması ve yazması, </a:t>
            </a:r>
            <a:r>
              <a:rPr lang="tr-TR" sz="2800" dirty="0" err="1">
                <a:latin typeface="Arial"/>
                <a:cs typeface="Arial"/>
              </a:rPr>
              <a:t>Türkçe’yi</a:t>
            </a:r>
            <a:r>
              <a:rPr lang="tr-TR" sz="2800" dirty="0">
                <a:latin typeface="Arial"/>
                <a:cs typeface="Arial"/>
              </a:rPr>
              <a:t> nasıl kullanması gerektiğini anlatan </a:t>
            </a:r>
            <a:r>
              <a:rPr lang="tr-TR" sz="2800" dirty="0" smtClean="0">
                <a:latin typeface="Arial"/>
                <a:cs typeface="Arial"/>
              </a:rPr>
              <a:t>çok değerli bir yazardır.</a:t>
            </a:r>
            <a:endParaRPr lang="en-US" sz="2800" dirty="0">
              <a:latin typeface="Arial"/>
              <a:cs typeface="Arial"/>
            </a:endParaRPr>
          </a:p>
          <a:p>
            <a:endParaRPr lang="en-US" dirty="0"/>
          </a:p>
        </p:txBody>
      </p:sp>
    </p:spTree>
    <p:extLst>
      <p:ext uri="{BB962C8B-B14F-4D97-AF65-F5344CB8AC3E}">
        <p14:creationId xmlns:p14="http://schemas.microsoft.com/office/powerpoint/2010/main" val="112517818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tr-TR" sz="3200" dirty="0" smtClean="0">
                <a:latin typeface="Arial"/>
                <a:cs typeface="Arial"/>
              </a:rPr>
              <a:t>1926 yılında İstanbul'da doğdu. ABD Pittsburgh Üniversitesinde kimya </a:t>
            </a:r>
            <a:r>
              <a:rPr lang="tr-TR" sz="3200" dirty="0" err="1" smtClean="0">
                <a:latin typeface="Arial"/>
                <a:cs typeface="Arial"/>
              </a:rPr>
              <a:t>okudu,ayrıca</a:t>
            </a:r>
            <a:r>
              <a:rPr lang="tr-TR" sz="3200" dirty="0" smtClean="0">
                <a:latin typeface="Arial"/>
                <a:cs typeface="Arial"/>
              </a:rPr>
              <a:t> hitabet dersleri aldı. </a:t>
            </a:r>
            <a:endParaRPr lang="en-US" sz="3200" dirty="0">
              <a:latin typeface="Arial"/>
              <a:cs typeface="Arial"/>
            </a:endParaRPr>
          </a:p>
        </p:txBody>
      </p:sp>
    </p:spTree>
    <p:extLst>
      <p:ext uri="{BB962C8B-B14F-4D97-AF65-F5344CB8AC3E}">
        <p14:creationId xmlns:p14="http://schemas.microsoft.com/office/powerpoint/2010/main" val="23567895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tr-TR" sz="2800" b="1" i="1" dirty="0" smtClean="0">
                <a:latin typeface="Arial"/>
                <a:cs typeface="Arial"/>
              </a:rPr>
              <a:t> </a:t>
            </a:r>
            <a:r>
              <a:rPr lang="tr-TR" sz="2800" b="1" i="1" dirty="0">
                <a:latin typeface="Arial"/>
                <a:cs typeface="Arial"/>
              </a:rPr>
              <a:t>İlk hitabet kitabı olarak adlandırılan Güzel ve Tesirli </a:t>
            </a:r>
            <a:r>
              <a:rPr lang="tr-TR" sz="2800" b="1" i="1" dirty="0" err="1">
                <a:latin typeface="Arial"/>
                <a:cs typeface="Arial"/>
              </a:rPr>
              <a:t>Konuşma'yı</a:t>
            </a:r>
            <a:r>
              <a:rPr lang="tr-TR" sz="2800" b="1" i="1" dirty="0">
                <a:latin typeface="Arial"/>
                <a:cs typeface="Arial"/>
              </a:rPr>
              <a:t> yazdı ve iş adamları için açılan ilk hitabet kursunu yönetti. Daha sonra Londra'ya gitti. </a:t>
            </a:r>
            <a:endParaRPr lang="en-US" sz="2800" b="1" i="1" dirty="0">
              <a:latin typeface="Arial"/>
              <a:cs typeface="Arial"/>
            </a:endParaRPr>
          </a:p>
        </p:txBody>
      </p:sp>
    </p:spTree>
    <p:extLst>
      <p:ext uri="{BB962C8B-B14F-4D97-AF65-F5344CB8AC3E}">
        <p14:creationId xmlns:p14="http://schemas.microsoft.com/office/powerpoint/2010/main" val="44248900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0793" y="1507067"/>
            <a:ext cx="7583487" cy="4208930"/>
          </a:xfrm>
        </p:spPr>
        <p:txBody>
          <a:bodyPr>
            <a:normAutofit/>
          </a:bodyPr>
          <a:lstStyle/>
          <a:p>
            <a:r>
              <a:rPr lang="tr-TR" sz="2800" b="1" i="1" dirty="0">
                <a:latin typeface="Arial"/>
                <a:cs typeface="Arial"/>
              </a:rPr>
              <a:t>Londra’da bulunduğu sırada 'Kıbrıs Türk'tür' derneğinde çalıştı, </a:t>
            </a:r>
            <a:r>
              <a:rPr lang="tr-TR" sz="2800" b="1" i="1" dirty="0" smtClean="0">
                <a:latin typeface="Arial"/>
                <a:cs typeface="Arial"/>
              </a:rPr>
              <a:t>“</a:t>
            </a:r>
            <a:r>
              <a:rPr lang="tr-TR" sz="2800" b="1" i="1" dirty="0">
                <a:latin typeface="Arial"/>
                <a:cs typeface="Arial"/>
              </a:rPr>
              <a:t>Kıbrıs </a:t>
            </a:r>
            <a:r>
              <a:rPr lang="tr-TR" sz="2800" b="1" i="1" dirty="0" err="1">
                <a:latin typeface="Arial"/>
                <a:cs typeface="Arial"/>
              </a:rPr>
              <a:t>Türktür</a:t>
            </a:r>
            <a:r>
              <a:rPr lang="tr-TR" sz="2800" b="1" i="1" dirty="0">
                <a:latin typeface="Arial"/>
                <a:cs typeface="Arial"/>
              </a:rPr>
              <a:t>” dergisini </a:t>
            </a:r>
            <a:r>
              <a:rPr lang="tr-TR" sz="2800" b="1" i="1" dirty="0" smtClean="0">
                <a:latin typeface="Arial"/>
                <a:cs typeface="Arial"/>
              </a:rPr>
              <a:t>yayınladı. </a:t>
            </a:r>
            <a:r>
              <a:rPr lang="tr-TR" sz="2800" b="1" i="1" dirty="0">
                <a:latin typeface="Arial"/>
                <a:cs typeface="Arial"/>
              </a:rPr>
              <a:t>BBC'de spikerlik </a:t>
            </a:r>
            <a:r>
              <a:rPr lang="tr-TR" sz="2800" b="1" i="1" dirty="0" smtClean="0">
                <a:latin typeface="Arial"/>
                <a:cs typeface="Arial"/>
              </a:rPr>
              <a:t>yaptı.</a:t>
            </a:r>
            <a:endParaRPr lang="en-US" sz="2800" b="1" i="1" dirty="0">
              <a:latin typeface="Arial"/>
              <a:cs typeface="Arial"/>
            </a:endParaRPr>
          </a:p>
        </p:txBody>
      </p:sp>
    </p:spTree>
    <p:extLst>
      <p:ext uri="{BB962C8B-B14F-4D97-AF65-F5344CB8AC3E}">
        <p14:creationId xmlns:p14="http://schemas.microsoft.com/office/powerpoint/2010/main" val="28327526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sz="2800" b="1" i="1" dirty="0" smtClean="0">
                <a:latin typeface="Arial"/>
                <a:cs typeface="Arial"/>
              </a:rPr>
              <a:t>Bir </a:t>
            </a:r>
            <a:r>
              <a:rPr lang="tr-TR" sz="2800" b="1" i="1" dirty="0">
                <a:latin typeface="Arial"/>
                <a:cs typeface="Arial"/>
              </a:rPr>
              <a:t>süre yaşadığı New York'ta 800 sayfalık 'Deyimler, Atasözleri, Beyitler ve Anlamdaş </a:t>
            </a:r>
            <a:r>
              <a:rPr lang="tr-TR" sz="2800" b="1" i="1" dirty="0" err="1">
                <a:latin typeface="Arial"/>
                <a:cs typeface="Arial"/>
              </a:rPr>
              <a:t>Kelimeler'i</a:t>
            </a:r>
            <a:r>
              <a:rPr lang="tr-TR" sz="2800" b="1" i="1" dirty="0">
                <a:latin typeface="Arial"/>
                <a:cs typeface="Arial"/>
              </a:rPr>
              <a:t> hazırladı.</a:t>
            </a:r>
            <a:endParaRPr lang="en-US" sz="2800" b="1" i="1" dirty="0">
              <a:latin typeface="Arial"/>
              <a:cs typeface="Arial"/>
            </a:endParaRPr>
          </a:p>
          <a:p>
            <a:endParaRPr lang="en-US" dirty="0"/>
          </a:p>
        </p:txBody>
      </p:sp>
    </p:spTree>
    <p:extLst>
      <p:ext uri="{BB962C8B-B14F-4D97-AF65-F5344CB8AC3E}">
        <p14:creationId xmlns:p14="http://schemas.microsoft.com/office/powerpoint/2010/main" val="222302984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tr-TR" dirty="0" smtClean="0"/>
              <a:t> </a:t>
            </a:r>
            <a:r>
              <a:rPr lang="tr-TR" sz="2800" b="1" i="1" dirty="0">
                <a:latin typeface="Arial"/>
                <a:cs typeface="Arial"/>
              </a:rPr>
              <a:t>Bir yazar olduğu kadar önemli bir seyyah aynı </a:t>
            </a:r>
            <a:r>
              <a:rPr lang="tr-TR" sz="2800" b="1" i="1" dirty="0" err="1" smtClean="0">
                <a:latin typeface="Arial"/>
                <a:cs typeface="Arial"/>
              </a:rPr>
              <a:t>zamanda.Otostopla</a:t>
            </a:r>
            <a:r>
              <a:rPr lang="tr-TR" sz="2800" b="1" i="1" dirty="0" smtClean="0">
                <a:latin typeface="Arial"/>
                <a:cs typeface="Arial"/>
              </a:rPr>
              <a:t> </a:t>
            </a:r>
            <a:r>
              <a:rPr lang="tr-TR" sz="2800" b="1" i="1" dirty="0">
                <a:latin typeface="Arial"/>
                <a:cs typeface="Arial"/>
              </a:rPr>
              <a:t>dünya turuna </a:t>
            </a:r>
            <a:r>
              <a:rPr lang="tr-TR" sz="2800" b="1" i="1" dirty="0" smtClean="0">
                <a:latin typeface="Arial"/>
                <a:cs typeface="Arial"/>
              </a:rPr>
              <a:t>çıktı.</a:t>
            </a:r>
            <a:endParaRPr lang="en-US" sz="2800" b="1" i="1" dirty="0">
              <a:latin typeface="Arial"/>
              <a:cs typeface="Arial"/>
            </a:endParaRPr>
          </a:p>
        </p:txBody>
      </p:sp>
    </p:spTree>
    <p:extLst>
      <p:ext uri="{BB962C8B-B14F-4D97-AF65-F5344CB8AC3E}">
        <p14:creationId xmlns:p14="http://schemas.microsoft.com/office/powerpoint/2010/main" val="283015172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1333" y="1134534"/>
            <a:ext cx="7471306" cy="4902730"/>
          </a:xfrm>
        </p:spPr>
        <p:txBody>
          <a:bodyPr>
            <a:noAutofit/>
          </a:bodyPr>
          <a:lstStyle/>
          <a:p>
            <a:pPr algn="just"/>
            <a:r>
              <a:rPr lang="tr-TR" sz="2800" b="1" i="1" dirty="0">
                <a:latin typeface="Arial"/>
                <a:cs typeface="Arial"/>
              </a:rPr>
              <a:t>Bu gezi esnasında İngiltere, Belçika, Hollanda, Almanya, Fransa, İspanya, Fas, Tunus, Cezayir, Libya, Mısır, Kıbrıs, İsrail, Lübnan, Suriye, Ürdün, Irak, </a:t>
            </a:r>
            <a:r>
              <a:rPr lang="tr-TR" sz="2800" b="1" i="1" dirty="0" err="1">
                <a:latin typeface="Arial"/>
                <a:cs typeface="Arial"/>
              </a:rPr>
              <a:t>Şattül</a:t>
            </a:r>
            <a:r>
              <a:rPr lang="tr-TR" sz="2800" b="1" i="1" dirty="0">
                <a:latin typeface="Arial"/>
                <a:cs typeface="Arial"/>
              </a:rPr>
              <a:t> Arap, İran, Abadan, Afganistan, Pakistan, Bombay, Taç Mahal, Bangladeş, Burma, Tayland, Malaya, Singapur ve Hong Kong’u gezdi. </a:t>
            </a:r>
            <a:endParaRPr lang="en-US" sz="2800" b="1" i="1" dirty="0">
              <a:latin typeface="Arial"/>
              <a:cs typeface="Arial"/>
            </a:endParaRPr>
          </a:p>
        </p:txBody>
      </p:sp>
    </p:spTree>
    <p:extLst>
      <p:ext uri="{BB962C8B-B14F-4D97-AF65-F5344CB8AC3E}">
        <p14:creationId xmlns:p14="http://schemas.microsoft.com/office/powerpoint/2010/main" val="341401403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tr-TR" sz="3200" b="1" i="1" dirty="0" smtClean="0">
                <a:latin typeface="Arial"/>
                <a:cs typeface="Arial"/>
              </a:rPr>
              <a:t>1,5 yıl süren bir seyahat yaptıktan sonra Türkiye’ye döndü ve “Bir </a:t>
            </a:r>
            <a:r>
              <a:rPr lang="tr-TR" sz="3200" b="1" i="1" dirty="0">
                <a:latin typeface="Arial"/>
                <a:cs typeface="Arial"/>
              </a:rPr>
              <a:t>Türk Vatana Döndü” kitabını yazdı</a:t>
            </a:r>
            <a:r>
              <a:rPr lang="tr-TR" dirty="0"/>
              <a:t>. </a:t>
            </a:r>
          </a:p>
        </p:txBody>
      </p:sp>
    </p:spTree>
    <p:extLst>
      <p:ext uri="{BB962C8B-B14F-4D97-AF65-F5344CB8AC3E}">
        <p14:creationId xmlns:p14="http://schemas.microsoft.com/office/powerpoint/2010/main" val="300715135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8796" y="1425388"/>
            <a:ext cx="7583487" cy="4208930"/>
          </a:xfrm>
        </p:spPr>
        <p:txBody>
          <a:bodyPr>
            <a:normAutofit/>
          </a:bodyPr>
          <a:lstStyle/>
          <a:p>
            <a:r>
              <a:rPr lang="tr-TR" sz="2800" b="1" i="1" dirty="0">
                <a:latin typeface="Arial"/>
                <a:cs typeface="Arial"/>
              </a:rPr>
              <a:t>Birçok yabancı gazetede Türkiye ve Türkler hakkında yazılar yazdı. 1972'de Türkiye'ye döndü. Ortadoğu gazetesinde yazmaya başladı. </a:t>
            </a:r>
          </a:p>
          <a:p>
            <a:endParaRPr lang="en-US" dirty="0"/>
          </a:p>
        </p:txBody>
      </p:sp>
    </p:spTree>
    <p:extLst>
      <p:ext uri="{BB962C8B-B14F-4D97-AF65-F5344CB8AC3E}">
        <p14:creationId xmlns:p14="http://schemas.microsoft.com/office/powerpoint/2010/main" val="391614546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82575" lvl="3" algn="just">
              <a:spcBef>
                <a:spcPts val="2000"/>
              </a:spcBef>
            </a:pPr>
            <a:r>
              <a:rPr lang="tr-TR" sz="2800" b="1" i="1" dirty="0">
                <a:latin typeface="Arial"/>
                <a:cs typeface="Arial"/>
              </a:rPr>
              <a:t>2000 yılında Hasan Ferit Cansever-Türk Ocakları Hizmet Ödülüne lâyık görüldü. Türk Ocağı İstanbul Şubesinde hitabet dersleri verdi</a:t>
            </a:r>
            <a:r>
              <a:rPr lang="tr-TR" sz="2800" b="1" i="1" dirty="0" smtClean="0">
                <a:latin typeface="Arial"/>
                <a:cs typeface="Arial"/>
              </a:rPr>
              <a:t>.</a:t>
            </a:r>
            <a:endParaRPr lang="en-US" sz="2800" b="1" i="1" dirty="0">
              <a:latin typeface="Arial"/>
              <a:cs typeface="Arial"/>
            </a:endParaRPr>
          </a:p>
          <a:p>
            <a:pPr marL="0" indent="0" algn="just">
              <a:buNone/>
            </a:pPr>
            <a:endParaRPr lang="en-US" sz="2800" b="1" i="1" dirty="0">
              <a:latin typeface="Arial"/>
              <a:cs typeface="Arial"/>
            </a:endParaRPr>
          </a:p>
        </p:txBody>
      </p:sp>
    </p:spTree>
    <p:extLst>
      <p:ext uri="{BB962C8B-B14F-4D97-AF65-F5344CB8AC3E}">
        <p14:creationId xmlns:p14="http://schemas.microsoft.com/office/powerpoint/2010/main" val="326662722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82575" lvl="3" algn="just">
              <a:spcBef>
                <a:spcPts val="2000"/>
              </a:spcBef>
            </a:pPr>
            <a:r>
              <a:rPr lang="tr-TR" sz="2800" b="1" i="1" dirty="0">
                <a:latin typeface="Arial"/>
                <a:cs typeface="Arial"/>
              </a:rPr>
              <a:t>İstanbul'da yalnız yaşadığı evinde 28 Temmuz 2003 tarihinde </a:t>
            </a:r>
            <a:r>
              <a:rPr lang="tr-TR" sz="2800" b="1" i="1" dirty="0" smtClean="0">
                <a:latin typeface="Arial"/>
                <a:cs typeface="Arial"/>
              </a:rPr>
              <a:t>vefat etti.</a:t>
            </a:r>
          </a:p>
          <a:p>
            <a:pPr marL="0" lvl="3" indent="0">
              <a:spcBef>
                <a:spcPts val="2000"/>
              </a:spcBef>
              <a:buNone/>
            </a:pPr>
            <a:endParaRPr lang="en-US" sz="2800" dirty="0"/>
          </a:p>
        </p:txBody>
      </p:sp>
    </p:spTree>
    <p:extLst>
      <p:ext uri="{BB962C8B-B14F-4D97-AF65-F5344CB8AC3E}">
        <p14:creationId xmlns:p14="http://schemas.microsoft.com/office/powerpoint/2010/main" val="378660322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2259" y="626533"/>
            <a:ext cx="7583487" cy="5021730"/>
          </a:xfrm>
        </p:spPr>
        <p:txBody>
          <a:bodyPr>
            <a:noAutofit/>
          </a:bodyPr>
          <a:lstStyle/>
          <a:p>
            <a:pPr marL="0" indent="0" algn="just">
              <a:buNone/>
            </a:pPr>
            <a:r>
              <a:rPr lang="tr-TR" sz="2400" b="1" i="1" dirty="0">
                <a:latin typeface="Arial"/>
                <a:cs typeface="Arial"/>
              </a:rPr>
              <a:t>ESERLERİ: </a:t>
            </a:r>
            <a:endParaRPr lang="en-US" sz="2400" b="1" i="1" dirty="0">
              <a:latin typeface="Arial"/>
              <a:cs typeface="Arial"/>
            </a:endParaRPr>
          </a:p>
          <a:p>
            <a:pPr algn="just"/>
            <a:r>
              <a:rPr lang="tr-TR" sz="2400" b="1" i="1" dirty="0">
                <a:latin typeface="Arial"/>
                <a:cs typeface="Arial"/>
              </a:rPr>
              <a:t>Güzel ve Tesirli Konuşmak, Bir Türk Vatana Döndü, Sovyet Emperyalizmi- Balkanlar ve Türkiye, Bütün Yönleri ile Komünizm, Avrupa Sola mı Kayıyor?, Deyimler, Atasözleri, Beyitler ve Anlamdaş Kelimeler, İktidar, Çocuklara ve Gençlere Beden Eğitimi, 100 Büyük Roman, Bir Varmış Bir Yokmuş (33 ülkeden masallar), Herkes İçin Ekonomi, Yakın-Doğu Efsaneleri, Batı Dünyasında Siyaset Felsefeleri, Tarihten Alınacak Dersler, Şeytanın Avukatı, Bütün Yönleriyle Hitabet, Düşünen İnsana Hazine, Türkçe Bilen Aranıyor, Politikada Nükte.</a:t>
            </a:r>
            <a:endParaRPr lang="en-US" sz="2400" b="1" i="1" dirty="0">
              <a:latin typeface="Arial"/>
              <a:cs typeface="Arial"/>
            </a:endParaRPr>
          </a:p>
        </p:txBody>
      </p:sp>
    </p:spTree>
    <p:extLst>
      <p:ext uri="{BB962C8B-B14F-4D97-AF65-F5344CB8AC3E}">
        <p14:creationId xmlns:p14="http://schemas.microsoft.com/office/powerpoint/2010/main" val="149360549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tr-TR" sz="2800" b="1" i="1" dirty="0" smtClean="0">
                <a:latin typeface="Arial"/>
                <a:cs typeface="Arial"/>
              </a:rPr>
              <a:t>ABD'de yayınlanan eserleri:</a:t>
            </a:r>
          </a:p>
          <a:p>
            <a:pPr algn="just"/>
            <a:r>
              <a:rPr lang="en-US" sz="2800" b="1" i="1" dirty="0" smtClean="0">
                <a:latin typeface="Arial"/>
                <a:cs typeface="Arial"/>
              </a:rPr>
              <a:t>The Wit and Wisdom of </a:t>
            </a:r>
            <a:r>
              <a:rPr lang="en-US" sz="2800" b="1" i="1" dirty="0" err="1" smtClean="0">
                <a:latin typeface="Arial"/>
                <a:cs typeface="Arial"/>
              </a:rPr>
              <a:t>Nasraddin</a:t>
            </a:r>
            <a:r>
              <a:rPr lang="en-US" sz="2800" b="1" i="1" dirty="0" smtClean="0">
                <a:latin typeface="Arial"/>
                <a:cs typeface="Arial"/>
              </a:rPr>
              <a:t> </a:t>
            </a:r>
            <a:r>
              <a:rPr lang="en-US" sz="2800" b="1" i="1" dirty="0" err="1" smtClean="0">
                <a:latin typeface="Arial"/>
                <a:cs typeface="Arial"/>
              </a:rPr>
              <a:t>Hodja</a:t>
            </a:r>
            <a:r>
              <a:rPr lang="en-US" sz="2800" b="1" i="1" dirty="0" smtClean="0">
                <a:latin typeface="Arial"/>
                <a:cs typeface="Arial"/>
              </a:rPr>
              <a:t>, Turkish Delights A Treasury of Proverbs and Folk Sayings</a:t>
            </a:r>
            <a:endParaRPr lang="en-US" sz="2800" b="1" i="1" dirty="0">
              <a:latin typeface="Arial"/>
              <a:cs typeface="Arial"/>
            </a:endParaRPr>
          </a:p>
        </p:txBody>
      </p:sp>
    </p:spTree>
    <p:extLst>
      <p:ext uri="{BB962C8B-B14F-4D97-AF65-F5344CB8AC3E}">
        <p14:creationId xmlns:p14="http://schemas.microsoft.com/office/powerpoint/2010/main" val="226350019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8933" y="778933"/>
            <a:ext cx="7603067" cy="4470400"/>
          </a:xfrm>
        </p:spPr>
        <p:txBody>
          <a:bodyPr>
            <a:normAutofit/>
          </a:bodyPr>
          <a:lstStyle/>
          <a:p>
            <a:pPr marL="0" indent="0" algn="just">
              <a:buNone/>
            </a:pPr>
            <a:endParaRPr lang="en-US" sz="2800" b="1" i="1" dirty="0">
              <a:latin typeface="Arial"/>
              <a:cs typeface="Arial"/>
            </a:endParaRPr>
          </a:p>
          <a:p>
            <a:endParaRPr lang="en-US" dirty="0"/>
          </a:p>
          <a:p>
            <a:pPr algn="just"/>
            <a:r>
              <a:rPr lang="tr-TR" sz="2800" b="1" i="1" dirty="0">
                <a:latin typeface="Arial"/>
                <a:cs typeface="Arial"/>
              </a:rPr>
              <a:t>Nejat </a:t>
            </a:r>
            <a:r>
              <a:rPr lang="tr-TR" sz="2800" b="1" i="1" dirty="0" err="1">
                <a:latin typeface="Arial"/>
                <a:cs typeface="Arial"/>
              </a:rPr>
              <a:t>Muallimoğlu'nun</a:t>
            </a:r>
            <a:r>
              <a:rPr lang="tr-TR" sz="2800" b="1" i="1" dirty="0">
                <a:latin typeface="Arial"/>
                <a:cs typeface="Arial"/>
              </a:rPr>
              <a:t> çok sayıda çocuk kitabı ve tercümeleri de vardır.</a:t>
            </a:r>
          </a:p>
          <a:p>
            <a:pPr algn="just"/>
            <a:r>
              <a:rPr lang="tr-TR" sz="2800" b="1" i="1" dirty="0">
                <a:latin typeface="Arial"/>
                <a:cs typeface="Arial"/>
              </a:rPr>
              <a:t>Eserlerinin birçoğu bin sayfanın üzerindedir.</a:t>
            </a:r>
            <a:endParaRPr lang="en-US" sz="2800" b="1" i="1" dirty="0">
              <a:latin typeface="Arial"/>
              <a:cs typeface="Arial"/>
            </a:endParaRPr>
          </a:p>
          <a:p>
            <a:endParaRPr lang="en-US" dirty="0"/>
          </a:p>
        </p:txBody>
      </p:sp>
    </p:spTree>
    <p:extLst>
      <p:ext uri="{BB962C8B-B14F-4D97-AF65-F5344CB8AC3E}">
        <p14:creationId xmlns:p14="http://schemas.microsoft.com/office/powerpoint/2010/main" val="212425611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3" y="1286934"/>
            <a:ext cx="7583487" cy="4208930"/>
          </a:xfrm>
        </p:spPr>
        <p:txBody>
          <a:bodyPr>
            <a:normAutofit/>
          </a:bodyPr>
          <a:lstStyle/>
          <a:p>
            <a:pPr marL="0" indent="0" algn="just">
              <a:buNone/>
            </a:pPr>
            <a:r>
              <a:rPr lang="tr-TR" sz="2400" b="1" i="1" dirty="0">
                <a:latin typeface="Arial"/>
                <a:cs typeface="Arial"/>
              </a:rPr>
              <a:t>Nejat </a:t>
            </a:r>
            <a:r>
              <a:rPr lang="tr-TR" sz="2400" b="1" i="1" dirty="0" err="1">
                <a:latin typeface="Arial"/>
                <a:cs typeface="Arial"/>
              </a:rPr>
              <a:t>Muallimoğlu</a:t>
            </a:r>
            <a:r>
              <a:rPr lang="tr-TR" sz="2400" b="1" i="1" dirty="0">
                <a:latin typeface="Arial"/>
                <a:cs typeface="Arial"/>
              </a:rPr>
              <a:t> Medeniyetin </a:t>
            </a:r>
            <a:r>
              <a:rPr lang="tr-TR" sz="2400" b="1" i="1" dirty="0" smtClean="0">
                <a:latin typeface="Arial"/>
                <a:cs typeface="Arial"/>
              </a:rPr>
              <a:t>Temelleri</a:t>
            </a:r>
            <a:endParaRPr lang="tr-TR" sz="2400" b="1" i="1" dirty="0">
              <a:latin typeface="Arial"/>
              <a:cs typeface="Arial"/>
              <a:hlinkClick r:id="rId2"/>
            </a:endParaRPr>
          </a:p>
          <a:p>
            <a:pPr algn="just"/>
            <a:r>
              <a:rPr lang="tr-TR" sz="2400" b="1" i="1" dirty="0">
                <a:latin typeface="Arial"/>
                <a:cs typeface="Arial"/>
              </a:rPr>
              <a:t>Ele almış </a:t>
            </a:r>
            <a:r>
              <a:rPr lang="tr-TR" sz="2400" b="1" i="1" dirty="0" smtClean="0">
                <a:latin typeface="Arial"/>
                <a:cs typeface="Arial"/>
              </a:rPr>
              <a:t>olduğu </a:t>
            </a:r>
            <a:r>
              <a:rPr lang="tr-TR" sz="2400" b="1" i="1" dirty="0">
                <a:latin typeface="Arial"/>
                <a:cs typeface="Arial"/>
              </a:rPr>
              <a:t>bu kitap Medeniyet-kültür konusunda yol gösterici olma özelliğine sahip olmakla birlikte medeniyetin eski çağlardan günümüze kadarki gelişmesini ve varoluş aşamalarını anlatmaktadır. </a:t>
            </a:r>
            <a:endParaRPr lang="en-US" sz="2400" b="1" i="1" dirty="0">
              <a:latin typeface="Arial"/>
              <a:cs typeface="Arial"/>
            </a:endParaRPr>
          </a:p>
        </p:txBody>
      </p:sp>
    </p:spTree>
    <p:extLst>
      <p:ext uri="{BB962C8B-B14F-4D97-AF65-F5344CB8AC3E}">
        <p14:creationId xmlns:p14="http://schemas.microsoft.com/office/powerpoint/2010/main" val="410829252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796" y="694267"/>
            <a:ext cx="7583487" cy="4208930"/>
          </a:xfrm>
        </p:spPr>
        <p:txBody>
          <a:bodyPr>
            <a:normAutofit/>
          </a:bodyPr>
          <a:lstStyle/>
          <a:p>
            <a:pPr marL="0" indent="0" algn="just">
              <a:buNone/>
            </a:pPr>
            <a:r>
              <a:rPr lang="en-US" sz="2800" dirty="0"/>
              <a:t> </a:t>
            </a:r>
            <a:r>
              <a:rPr lang="tr-TR" sz="2800" b="1" i="1" dirty="0">
                <a:latin typeface="Arial"/>
                <a:cs typeface="Arial"/>
              </a:rPr>
              <a:t>Dünyayı Sarsan Konuşmalar (Dünya Tarihinin En Büyük Hitabet </a:t>
            </a:r>
            <a:r>
              <a:rPr lang="tr-TR" sz="2800" b="1" i="1" dirty="0" smtClean="0">
                <a:latin typeface="Arial"/>
                <a:cs typeface="Arial"/>
              </a:rPr>
              <a:t>Örnekleri)</a:t>
            </a:r>
            <a:endParaRPr lang="en-US" sz="2800" b="1" i="1" dirty="0">
              <a:latin typeface="Arial"/>
              <a:cs typeface="Arial"/>
            </a:endParaRPr>
          </a:p>
          <a:p>
            <a:pPr algn="just"/>
            <a:r>
              <a:rPr lang="en-US" sz="2800" b="1" i="1" dirty="0" smtClean="0">
                <a:latin typeface="Arial"/>
                <a:cs typeface="Arial"/>
              </a:rPr>
              <a:t>Bu </a:t>
            </a:r>
            <a:r>
              <a:rPr lang="en-US" sz="2800" b="1" i="1" dirty="0" err="1" smtClean="0">
                <a:latin typeface="Arial"/>
                <a:cs typeface="Arial"/>
              </a:rPr>
              <a:t>kitapta</a:t>
            </a:r>
            <a:r>
              <a:rPr lang="en-US" sz="2800" b="1" i="1" dirty="0">
                <a:latin typeface="Arial"/>
                <a:cs typeface="Arial"/>
              </a:rPr>
              <a:t>, </a:t>
            </a:r>
            <a:r>
              <a:rPr lang="en-US" sz="2800" b="1" i="1" dirty="0" err="1">
                <a:latin typeface="Arial"/>
                <a:cs typeface="Arial"/>
              </a:rPr>
              <a:t>dünyanın</a:t>
            </a:r>
            <a:r>
              <a:rPr lang="en-US" sz="2800" b="1" i="1" dirty="0">
                <a:latin typeface="Arial"/>
                <a:cs typeface="Arial"/>
              </a:rPr>
              <a:t> en </a:t>
            </a:r>
            <a:r>
              <a:rPr lang="en-US" sz="2800" b="1" i="1" dirty="0" err="1">
                <a:latin typeface="Arial"/>
                <a:cs typeface="Arial"/>
              </a:rPr>
              <a:t>büyük</a:t>
            </a:r>
            <a:r>
              <a:rPr lang="en-US" sz="2800" b="1" i="1" dirty="0">
                <a:latin typeface="Arial"/>
                <a:cs typeface="Arial"/>
              </a:rPr>
              <a:t> </a:t>
            </a:r>
            <a:r>
              <a:rPr lang="en-US" sz="2800" b="1" i="1" dirty="0" err="1">
                <a:latin typeface="Arial"/>
                <a:cs typeface="Arial"/>
              </a:rPr>
              <a:t>hatiplerinin</a:t>
            </a:r>
            <a:r>
              <a:rPr lang="en-US" sz="2800" b="1" i="1" dirty="0">
                <a:latin typeface="Arial"/>
                <a:cs typeface="Arial"/>
              </a:rPr>
              <a:t> 102 </a:t>
            </a:r>
            <a:r>
              <a:rPr lang="en-US" sz="2800" b="1" i="1" dirty="0" err="1">
                <a:latin typeface="Arial"/>
                <a:cs typeface="Arial"/>
              </a:rPr>
              <a:t>konuşma</a:t>
            </a:r>
            <a:r>
              <a:rPr lang="en-US" sz="2800" b="1" i="1" dirty="0">
                <a:latin typeface="Arial"/>
                <a:cs typeface="Arial"/>
              </a:rPr>
              <a:t> </a:t>
            </a:r>
            <a:r>
              <a:rPr lang="en-US" sz="2800" b="1" i="1" dirty="0" err="1">
                <a:latin typeface="Arial"/>
                <a:cs typeface="Arial"/>
              </a:rPr>
              <a:t>metni</a:t>
            </a:r>
            <a:r>
              <a:rPr lang="en-US" sz="2800" b="1" i="1" dirty="0">
                <a:latin typeface="Arial"/>
                <a:cs typeface="Arial"/>
              </a:rPr>
              <a:t> </a:t>
            </a:r>
            <a:r>
              <a:rPr lang="en-US" sz="2800" b="1" i="1" dirty="0" err="1">
                <a:latin typeface="Arial"/>
                <a:cs typeface="Arial"/>
              </a:rPr>
              <a:t>sunulmaktadır.Dünyayı</a:t>
            </a:r>
            <a:r>
              <a:rPr lang="en-US" sz="2800" b="1" i="1" dirty="0">
                <a:latin typeface="Arial"/>
                <a:cs typeface="Arial"/>
              </a:rPr>
              <a:t> </a:t>
            </a:r>
            <a:r>
              <a:rPr lang="en-US" sz="2800" b="1" i="1" dirty="0" err="1">
                <a:latin typeface="Arial"/>
                <a:cs typeface="Arial"/>
              </a:rPr>
              <a:t>sarsan</a:t>
            </a:r>
            <a:r>
              <a:rPr lang="en-US" sz="2800" b="1" i="1" dirty="0">
                <a:latin typeface="Arial"/>
                <a:cs typeface="Arial"/>
              </a:rPr>
              <a:t> </a:t>
            </a:r>
            <a:r>
              <a:rPr lang="en-US" sz="2800" b="1" i="1" dirty="0" err="1">
                <a:latin typeface="Arial"/>
                <a:cs typeface="Arial"/>
              </a:rPr>
              <a:t>konuşmalarıyla</a:t>
            </a:r>
            <a:r>
              <a:rPr lang="en-US" sz="2800" b="1" i="1" dirty="0">
                <a:latin typeface="Arial"/>
                <a:cs typeface="Arial"/>
              </a:rPr>
              <a:t> </a:t>
            </a:r>
            <a:r>
              <a:rPr lang="en-US" sz="2800" b="1" i="1" dirty="0" err="1">
                <a:latin typeface="Arial"/>
                <a:cs typeface="Arial"/>
              </a:rPr>
              <a:t>dünya</a:t>
            </a:r>
            <a:r>
              <a:rPr lang="en-US" sz="2800" b="1" i="1" dirty="0">
                <a:latin typeface="Arial"/>
                <a:cs typeface="Arial"/>
              </a:rPr>
              <a:t> </a:t>
            </a:r>
            <a:r>
              <a:rPr lang="en-US" sz="2800" b="1" i="1" dirty="0" err="1">
                <a:latin typeface="Arial"/>
                <a:cs typeface="Arial"/>
              </a:rPr>
              <a:t>üzerinde</a:t>
            </a:r>
            <a:r>
              <a:rPr lang="en-US" sz="2800" b="1" i="1" dirty="0">
                <a:latin typeface="Arial"/>
                <a:cs typeface="Arial"/>
              </a:rPr>
              <a:t> </a:t>
            </a:r>
            <a:r>
              <a:rPr lang="en-US" sz="2800" b="1" i="1" dirty="0" err="1">
                <a:latin typeface="Arial"/>
                <a:cs typeface="Arial"/>
              </a:rPr>
              <a:t>nasıl</a:t>
            </a:r>
            <a:r>
              <a:rPr lang="en-US" sz="2800" b="1" i="1" dirty="0">
                <a:latin typeface="Arial"/>
                <a:cs typeface="Arial"/>
              </a:rPr>
              <a:t> </a:t>
            </a:r>
            <a:r>
              <a:rPr lang="en-US" sz="2800" b="1" i="1" dirty="0" err="1">
                <a:latin typeface="Arial"/>
                <a:cs typeface="Arial"/>
              </a:rPr>
              <a:t>etkili</a:t>
            </a:r>
            <a:r>
              <a:rPr lang="en-US" sz="2800" b="1" i="1" dirty="0">
                <a:latin typeface="Arial"/>
                <a:cs typeface="Arial"/>
              </a:rPr>
              <a:t> </a:t>
            </a:r>
            <a:r>
              <a:rPr lang="en-US" sz="2800" b="1" i="1" dirty="0" err="1">
                <a:latin typeface="Arial"/>
                <a:cs typeface="Arial"/>
              </a:rPr>
              <a:t>olduklarını</a:t>
            </a:r>
            <a:r>
              <a:rPr lang="en-US" sz="2800" b="1" i="1" dirty="0">
                <a:latin typeface="Arial"/>
                <a:cs typeface="Arial"/>
              </a:rPr>
              <a:t>, </a:t>
            </a:r>
            <a:r>
              <a:rPr lang="en-US" sz="2800" b="1" i="1" dirty="0" err="1">
                <a:latin typeface="Arial"/>
                <a:cs typeface="Arial"/>
              </a:rPr>
              <a:t>dünyanın</a:t>
            </a:r>
            <a:r>
              <a:rPr lang="en-US" sz="2800" b="1" i="1" dirty="0">
                <a:latin typeface="Arial"/>
                <a:cs typeface="Arial"/>
              </a:rPr>
              <a:t> </a:t>
            </a:r>
            <a:r>
              <a:rPr lang="en-US" sz="2800" b="1" i="1" dirty="0" err="1">
                <a:latin typeface="Arial"/>
                <a:cs typeface="Arial"/>
              </a:rPr>
              <a:t>kaderini</a:t>
            </a:r>
            <a:r>
              <a:rPr lang="en-US" sz="2800" b="1" i="1" dirty="0">
                <a:latin typeface="Arial"/>
                <a:cs typeface="Arial"/>
              </a:rPr>
              <a:t> </a:t>
            </a:r>
            <a:r>
              <a:rPr lang="en-US" sz="2800" b="1" i="1" dirty="0" err="1">
                <a:latin typeface="Arial"/>
                <a:cs typeface="Arial"/>
              </a:rPr>
              <a:t>nasıl</a:t>
            </a:r>
            <a:r>
              <a:rPr lang="en-US" sz="2800" b="1" i="1" dirty="0">
                <a:latin typeface="Arial"/>
                <a:cs typeface="Arial"/>
              </a:rPr>
              <a:t> </a:t>
            </a:r>
            <a:r>
              <a:rPr lang="en-US" sz="2800" b="1" i="1" dirty="0" err="1">
                <a:latin typeface="Arial"/>
                <a:cs typeface="Arial"/>
              </a:rPr>
              <a:t>değiştirdiklerini</a:t>
            </a:r>
            <a:r>
              <a:rPr lang="en-US" sz="2800" b="1" i="1" dirty="0">
                <a:latin typeface="Arial"/>
                <a:cs typeface="Arial"/>
              </a:rPr>
              <a:t>, </a:t>
            </a:r>
            <a:r>
              <a:rPr lang="en-US" sz="2800" b="1" i="1" dirty="0" err="1">
                <a:latin typeface="Arial"/>
                <a:cs typeface="Arial"/>
              </a:rPr>
              <a:t>bir</a:t>
            </a:r>
            <a:r>
              <a:rPr lang="en-US" sz="2800" b="1" i="1" dirty="0">
                <a:latin typeface="Arial"/>
                <a:cs typeface="Arial"/>
              </a:rPr>
              <a:t> </a:t>
            </a:r>
            <a:r>
              <a:rPr lang="en-US" sz="2800" b="1" i="1" dirty="0" err="1">
                <a:latin typeface="Arial"/>
                <a:cs typeface="Arial"/>
              </a:rPr>
              <a:t>döneme</a:t>
            </a:r>
            <a:r>
              <a:rPr lang="en-US" sz="2800" b="1" i="1" dirty="0">
                <a:latin typeface="Arial"/>
                <a:cs typeface="Arial"/>
              </a:rPr>
              <a:t> </a:t>
            </a:r>
            <a:r>
              <a:rPr lang="en-US" sz="2800" b="1" i="1" dirty="0" err="1">
                <a:latin typeface="Arial"/>
                <a:cs typeface="Arial"/>
              </a:rPr>
              <a:t>nasıl</a:t>
            </a:r>
            <a:r>
              <a:rPr lang="en-US" sz="2800" b="1" i="1" dirty="0">
                <a:latin typeface="Arial"/>
                <a:cs typeface="Arial"/>
              </a:rPr>
              <a:t> </a:t>
            </a:r>
            <a:r>
              <a:rPr lang="en-US" sz="2800" b="1" i="1" dirty="0" err="1">
                <a:latin typeface="Arial"/>
                <a:cs typeface="Arial"/>
              </a:rPr>
              <a:t>imzalarını</a:t>
            </a:r>
            <a:r>
              <a:rPr lang="en-US" sz="2800" b="1" i="1" dirty="0">
                <a:latin typeface="Arial"/>
                <a:cs typeface="Arial"/>
              </a:rPr>
              <a:t> </a:t>
            </a:r>
            <a:r>
              <a:rPr lang="en-US" sz="2800" b="1" i="1" dirty="0" err="1">
                <a:latin typeface="Arial"/>
                <a:cs typeface="Arial"/>
              </a:rPr>
              <a:t>attıklarını</a:t>
            </a:r>
            <a:r>
              <a:rPr lang="en-US" sz="2800" b="1" i="1" dirty="0">
                <a:latin typeface="Arial"/>
                <a:cs typeface="Arial"/>
              </a:rPr>
              <a:t> </a:t>
            </a:r>
            <a:r>
              <a:rPr lang="en-US" sz="2800" b="1" i="1" dirty="0" err="1" smtClean="0">
                <a:latin typeface="Arial"/>
                <a:cs typeface="Arial"/>
              </a:rPr>
              <a:t>anlatmaktadır</a:t>
            </a:r>
            <a:r>
              <a:rPr lang="en-US" sz="2800" b="1" i="1" dirty="0" smtClean="0">
                <a:latin typeface="Arial"/>
                <a:cs typeface="Arial"/>
              </a:rPr>
              <a:t>.</a:t>
            </a:r>
            <a:endParaRPr lang="en-US" sz="2800" b="1" i="1" dirty="0">
              <a:latin typeface="Arial"/>
              <a:cs typeface="Arial"/>
            </a:endParaRPr>
          </a:p>
          <a:p>
            <a:pPr algn="just"/>
            <a:endParaRPr lang="en-US" sz="2800" b="1" i="1" dirty="0">
              <a:latin typeface="Arial"/>
              <a:cs typeface="Arial"/>
            </a:endParaRPr>
          </a:p>
        </p:txBody>
      </p:sp>
    </p:spTree>
    <p:extLst>
      <p:ext uri="{BB962C8B-B14F-4D97-AF65-F5344CB8AC3E}">
        <p14:creationId xmlns:p14="http://schemas.microsoft.com/office/powerpoint/2010/main" val="167240805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Kaynaklar</a:t>
            </a:r>
            <a:r>
              <a:rPr lang="en-US" dirty="0" smtClean="0"/>
              <a:t>:</a:t>
            </a:r>
            <a:endParaRPr lang="en-US" dirty="0"/>
          </a:p>
        </p:txBody>
      </p:sp>
      <p:sp>
        <p:nvSpPr>
          <p:cNvPr id="3" name="Content Placeholder 2"/>
          <p:cNvSpPr>
            <a:spLocks noGrp="1"/>
          </p:cNvSpPr>
          <p:nvPr>
            <p:ph idx="1"/>
          </p:nvPr>
        </p:nvSpPr>
        <p:spPr/>
        <p:txBody>
          <a:bodyPr>
            <a:normAutofit/>
          </a:bodyPr>
          <a:lstStyle/>
          <a:p>
            <a:r>
              <a:rPr lang="pl-PL" sz="2800" dirty="0">
                <a:latin typeface="Arial"/>
                <a:cs typeface="Arial"/>
              </a:rPr>
              <a:t>http://</a:t>
            </a:r>
            <a:r>
              <a:rPr lang="pl-PL" sz="2800" dirty="0" err="1">
                <a:latin typeface="Arial"/>
                <a:cs typeface="Arial"/>
              </a:rPr>
              <a:t>www.mkitap.com</a:t>
            </a:r>
            <a:r>
              <a:rPr lang="pl-PL" sz="2800" dirty="0">
                <a:latin typeface="Arial"/>
                <a:cs typeface="Arial"/>
              </a:rPr>
              <a:t>/Politikada-</a:t>
            </a:r>
            <a:r>
              <a:rPr lang="pl-PL" sz="2800" dirty="0" smtClean="0">
                <a:latin typeface="Arial"/>
                <a:cs typeface="Arial"/>
              </a:rPr>
              <a:t>Nukte_86166_kitap.html</a:t>
            </a:r>
            <a:r>
              <a:rPr lang="tr-TR" sz="2800" dirty="0">
                <a:latin typeface="Arial"/>
                <a:cs typeface="Arial"/>
              </a:rPr>
              <a:t>http://</a:t>
            </a:r>
            <a:r>
              <a:rPr lang="tr-TR" sz="2800" dirty="0" err="1">
                <a:latin typeface="Arial"/>
                <a:cs typeface="Arial"/>
              </a:rPr>
              <a:t>www.mkitap.com</a:t>
            </a:r>
            <a:r>
              <a:rPr lang="tr-TR" sz="2800" dirty="0">
                <a:latin typeface="Arial"/>
                <a:cs typeface="Arial"/>
              </a:rPr>
              <a:t>/Dunyayi-Sarsan-Konusmalar_86179_kitap.html</a:t>
            </a:r>
            <a:endParaRPr lang="en-US" sz="2800" dirty="0">
              <a:latin typeface="Arial"/>
              <a:cs typeface="Arial"/>
            </a:endParaRPr>
          </a:p>
        </p:txBody>
      </p:sp>
    </p:spTree>
    <p:extLst>
      <p:ext uri="{BB962C8B-B14F-4D97-AF65-F5344CB8AC3E}">
        <p14:creationId xmlns:p14="http://schemas.microsoft.com/office/powerpoint/2010/main" val="308226264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3" y="1608667"/>
            <a:ext cx="7583487" cy="4208930"/>
          </a:xfrm>
        </p:spPr>
        <p:txBody>
          <a:bodyPr/>
          <a:lstStyle/>
          <a:p>
            <a:pPr marL="0" indent="0">
              <a:buNone/>
            </a:pPr>
            <a:r>
              <a:rPr lang="en-US" sz="3600" b="1" i="1" dirty="0" smtClean="0">
                <a:latin typeface="Arial"/>
                <a:cs typeface="Arial"/>
              </a:rPr>
              <a:t>TEŞEKKÜRLER</a:t>
            </a:r>
            <a:endParaRPr lang="en-US" sz="3600" b="1" i="1" dirty="0">
              <a:latin typeface="Arial"/>
              <a:cs typeface="Arial"/>
            </a:endParaRPr>
          </a:p>
        </p:txBody>
      </p:sp>
    </p:spTree>
    <p:extLst>
      <p:ext uri="{BB962C8B-B14F-4D97-AF65-F5344CB8AC3E}">
        <p14:creationId xmlns:p14="http://schemas.microsoft.com/office/powerpoint/2010/main" val="66582725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234</TotalTime>
  <Words>476</Words>
  <Application>Microsoft Macintosh PowerPoint</Application>
  <PresentationFormat>On-screen Show (4:3)</PresentationFormat>
  <Paragraphs>30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Revolution</vt:lpstr>
      <vt:lpstr>MELİKE KARACA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Kaynaklar:</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macbookpro</dc:creator>
  <cp:lastModifiedBy>macbookpro</cp:lastModifiedBy>
  <cp:revision>20</cp:revision>
  <dcterms:created xsi:type="dcterms:W3CDTF">2001-01-01T12:47:12Z</dcterms:created>
  <dcterms:modified xsi:type="dcterms:W3CDTF">2001-01-02T00:11:32Z</dcterms:modified>
</cp:coreProperties>
</file>