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257" r:id="rId3"/>
    <p:sldId id="260" r:id="rId4"/>
    <p:sldId id="259" r:id="rId5"/>
    <p:sldId id="273" r:id="rId6"/>
    <p:sldId id="258" r:id="rId7"/>
    <p:sldId id="274" r:id="rId8"/>
    <p:sldId id="275" r:id="rId9"/>
    <p:sldId id="261" r:id="rId10"/>
    <p:sldId id="271" r:id="rId11"/>
    <p:sldId id="272" r:id="rId12"/>
    <p:sldId id="278" r:id="rId13"/>
    <p:sldId id="279" r:id="rId14"/>
    <p:sldId id="280" r:id="rId15"/>
    <p:sldId id="262" r:id="rId16"/>
    <p:sldId id="276" r:id="rId17"/>
    <p:sldId id="263" r:id="rId18"/>
    <p:sldId id="277" r:id="rId19"/>
    <p:sldId id="264" r:id="rId20"/>
    <p:sldId id="265" r:id="rId21"/>
    <p:sldId id="266" r:id="rId22"/>
    <p:sldId id="269" r:id="rId23"/>
    <p:sldId id="270" r:id="rId24"/>
    <p:sldId id="281" r:id="rId25"/>
    <p:sldId id="282" r:id="rId26"/>
    <p:sldId id="283" r:id="rId27"/>
    <p:sldId id="284" r:id="rId28"/>
    <p:sldId id="285" r:id="rId29"/>
    <p:sldId id="289" r:id="rId30"/>
    <p:sldId id="286" r:id="rId31"/>
    <p:sldId id="290" r:id="rId32"/>
    <p:sldId id="287" r:id="rId33"/>
    <p:sldId id="288" r:id="rId34"/>
    <p:sldId id="292" r:id="rId35"/>
  </p:sldIdLst>
  <p:sldSz cx="10080625" cy="7559675"/>
  <p:notesSz cx="7559675" cy="10691813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056" y="-102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1363" cy="53498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/>
          <a:lstStyle>
            <a:lvl1pPr fontAlgn="auto" hangingPunct="0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Arial" pitchFamily="18"/>
                <a:ea typeface="Microsoft YaHei" pitchFamily="2"/>
                <a:cs typeface="Mangal" pitchFamily="2"/>
              </a:defRPr>
            </a:lvl1pPr>
          </a:lstStyle>
          <a:p>
            <a:pPr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kern="0"/>
          </a:p>
        </p:txBody>
      </p:sp>
      <p:sp>
        <p:nvSpPr>
          <p:cNvPr id="3" name="Veri Yer Tutucusu 2"/>
          <p:cNvSpPr txBox="1">
            <a:spLocks noGrp="1"/>
          </p:cNvSpPr>
          <p:nvPr>
            <p:ph type="dt" sz="quarter" idx="1"/>
          </p:nvPr>
        </p:nvSpPr>
        <p:spPr>
          <a:xfrm>
            <a:off x="4278313" y="0"/>
            <a:ext cx="3281362" cy="53498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/>
          <a:lstStyle>
            <a:lvl1pPr algn="r" fontAlgn="auto" hangingPunct="0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Arial" pitchFamily="18"/>
                <a:ea typeface="Microsoft YaHei" pitchFamily="2"/>
                <a:cs typeface="Mangal" pitchFamily="2"/>
              </a:defRPr>
            </a:lvl1pPr>
          </a:lstStyle>
          <a:p>
            <a:pPr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kern="0"/>
          </a:p>
        </p:txBody>
      </p:sp>
      <p:sp>
        <p:nvSpPr>
          <p:cNvPr id="4" name="Altbilgi Yer Tutucusu 3"/>
          <p:cNvSpPr txBox="1">
            <a:spLocks noGrp="1"/>
          </p:cNvSpPr>
          <p:nvPr>
            <p:ph type="ftr" sz="quarter" idx="2"/>
          </p:nvPr>
        </p:nvSpPr>
        <p:spPr>
          <a:xfrm>
            <a:off x="0" y="10156825"/>
            <a:ext cx="3281363" cy="53498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0"/>
          <a:lstStyle>
            <a:lvl1pPr fontAlgn="auto" hangingPunct="0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Arial" pitchFamily="18"/>
                <a:ea typeface="Microsoft YaHei" pitchFamily="2"/>
                <a:cs typeface="Mangal" pitchFamily="2"/>
              </a:defRPr>
            </a:lvl1pPr>
          </a:lstStyle>
          <a:p>
            <a:pPr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kern="0"/>
          </a:p>
        </p:txBody>
      </p:sp>
      <p:sp>
        <p:nvSpPr>
          <p:cNvPr id="5" name="Slayt Numarası Yer Tutucusu 4"/>
          <p:cNvSpPr txBox="1">
            <a:spLocks noGrp="1"/>
          </p:cNvSpPr>
          <p:nvPr>
            <p:ph type="sldNum" sz="quarter" idx="3"/>
          </p:nvPr>
        </p:nvSpPr>
        <p:spPr>
          <a:xfrm>
            <a:off x="4278313" y="10156825"/>
            <a:ext cx="3281362" cy="53498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0"/>
          <a:lstStyle>
            <a:lvl1pPr algn="r" fontAlgn="auto" hangingPunct="0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Arial" pitchFamily="18"/>
                <a:ea typeface="Microsoft YaHei" pitchFamily="2"/>
                <a:cs typeface="Mangal" pitchFamily="2"/>
              </a:defRPr>
            </a:lvl1pPr>
          </a:lstStyle>
          <a:p>
            <a:pPr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FF68540-1450-42F2-9645-3ED07EA01BD7}" type="slidenum">
              <a:rPr lang="tr-TR" kern="0"/>
              <a:pPr>
                <a:defRPr sz="1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‹#›</a:t>
            </a:fld>
            <a:endParaRPr lang="tr-TR" kern="0"/>
          </a:p>
        </p:txBody>
      </p:sp>
    </p:spTree>
    <p:extLst>
      <p:ext uri="{BB962C8B-B14F-4D97-AF65-F5344CB8AC3E}">
        <p14:creationId xmlns:p14="http://schemas.microsoft.com/office/powerpoint/2010/main" xmlns="" val="750030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ayt Görüntüsü Yer Tutucusu 1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" name="Not Yer Tutucusu 2"/>
          <p:cNvSpPr txBox="1"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endParaRPr lang="tr-TR" noProof="0" smtClean="0"/>
          </a:p>
        </p:txBody>
      </p:sp>
      <p:sp>
        <p:nvSpPr>
          <p:cNvPr id="4" name="Üstbilgi Yer Tutucusu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1363" cy="53498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tr-TR" sz="1400" b="0" i="0" u="none" strike="noStrike" kern="1200" cap="none" spc="0" baseline="0" smtClean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Veri Yer Tutucusu 4"/>
          <p:cNvSpPr txBox="1">
            <a:spLocks noGrp="1"/>
          </p:cNvSpPr>
          <p:nvPr>
            <p:ph type="dt" idx="1"/>
          </p:nvPr>
        </p:nvSpPr>
        <p:spPr>
          <a:xfrm>
            <a:off x="4278313" y="0"/>
            <a:ext cx="3281362" cy="53498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tr-TR" sz="1400" b="0" i="0" u="none" strike="noStrike" kern="1200" cap="none" spc="0" baseline="0" smtClean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Altbilgi Yer Tutucusu 5"/>
          <p:cNvSpPr txBox="1">
            <a:spLocks noGrp="1"/>
          </p:cNvSpPr>
          <p:nvPr>
            <p:ph type="ftr" sz="quarter" idx="4"/>
          </p:nvPr>
        </p:nvSpPr>
        <p:spPr>
          <a:xfrm>
            <a:off x="0" y="10156825"/>
            <a:ext cx="3281363" cy="53498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tr-TR" sz="1400" b="0" i="0" u="none" strike="noStrike" kern="1200" cap="none" spc="0" baseline="0" smtClean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ayt Numarası Yer Tutucusu 6"/>
          <p:cNvSpPr txBox="1">
            <a:spLocks noGrp="1"/>
          </p:cNvSpPr>
          <p:nvPr>
            <p:ph type="sldNum" sz="quarter" idx="5"/>
          </p:nvPr>
        </p:nvSpPr>
        <p:spPr>
          <a:xfrm>
            <a:off x="4278313" y="10156825"/>
            <a:ext cx="3281362" cy="53498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tr-TR" sz="1400" b="0" i="0" u="none" strike="noStrike" kern="1200" cap="none" spc="0" baseline="0" smtClean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>
              <a:defRPr/>
            </a:pPr>
            <a:fld id="{02AE7945-F44D-4798-9104-0ED7030D7FB9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109576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00" indent="-215900" algn="l" rtl="0" eaLnBrk="0" fontAlgn="base" hangingPunct="0">
      <a:spcBef>
        <a:spcPct val="0"/>
      </a:spcBef>
      <a:spcAft>
        <a:spcPct val="0"/>
      </a:spcAft>
      <a:defRPr lang="tr-TR" sz="2000" kern="1200">
        <a:solidFill>
          <a:srgbClr val="000000"/>
        </a:solidFill>
        <a:latin typeface="Arial" pitchFamily="18"/>
        <a:ea typeface="Microsoft YaHei" pitchFamily="2"/>
        <a:cs typeface="Mangal" pitchFamily="2"/>
      </a:defRPr>
    </a:lvl1pPr>
    <a:lvl2pPr marL="742950" indent="-28575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itchFamily="34" charset="-122"/>
        <a:cs typeface="+mn-cs"/>
      </a:defRPr>
    </a:lvl2pPr>
    <a:lvl3pPr marL="11430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itchFamily="34" charset="-122"/>
        <a:cs typeface="+mn-cs"/>
      </a:defRPr>
    </a:lvl3pPr>
    <a:lvl4pPr marL="16002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itchFamily="34" charset="-122"/>
        <a:cs typeface="+mn-cs"/>
      </a:defRPr>
    </a:lvl4pPr>
    <a:lvl5pPr marL="20574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ayt Görüntüsü Yer Tutucusu 1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4F81BD"/>
          </a:solidFill>
          <a:ln w="25402">
            <a:solidFill>
              <a:srgbClr val="385D8A"/>
            </a:solidFill>
            <a:miter lim="800000"/>
            <a:headEnd/>
            <a:tailEnd/>
          </a:ln>
        </p:spPr>
      </p:sp>
      <p:sp>
        <p:nvSpPr>
          <p:cNvPr id="25603" name="Not Yer Tutucusu 2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eaLnBrk="1"/>
            <a:endParaRPr dirty="0" smtClean="0">
              <a:latin typeface="Arial" pitchFamily="34" charset="0"/>
              <a:ea typeface="Microsoft YaHei" pitchFamily="34" charset="-122"/>
              <a:cs typeface="Mangal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ayt Görüntüsü Yer Tutucusu 1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4F81BD"/>
          </a:solidFill>
          <a:ln w="25402">
            <a:solidFill>
              <a:srgbClr val="385D8A"/>
            </a:solidFill>
            <a:miter lim="800000"/>
            <a:headEnd/>
            <a:tailEnd/>
          </a:ln>
        </p:spPr>
      </p:sp>
      <p:sp>
        <p:nvSpPr>
          <p:cNvPr id="26627" name="Not Yer Tutucusu 2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eaLnBrk="1"/>
            <a:endParaRPr smtClean="0">
              <a:latin typeface="Arial" pitchFamily="34" charset="0"/>
              <a:ea typeface="Microsoft YaHei" pitchFamily="34" charset="-122"/>
              <a:cs typeface="Mangal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ayt Görüntüsü Yer Tutucusu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7651" name="Not Yer Tutucusu 2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eaLnBrk="1"/>
            <a:endParaRPr smtClean="0">
              <a:latin typeface="Arial" pitchFamily="34" charset="0"/>
              <a:ea typeface="Microsoft YaHei" pitchFamily="34" charset="-122"/>
              <a:cs typeface="Mangal" pitchFamily="18" charset="0"/>
            </a:endParaRPr>
          </a:p>
        </p:txBody>
      </p:sp>
      <p:sp>
        <p:nvSpPr>
          <p:cNvPr id="27652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0144A2E-126D-49A8-890C-E981B03B1FEB}" type="slidenum">
              <a:rPr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Tahoma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 txBox="1">
            <a:spLocks noGrp="1"/>
          </p:cNvSpPr>
          <p:nvPr>
            <p:ph type="ctrTitle"/>
          </p:nvPr>
        </p:nvSpPr>
        <p:spPr>
          <a:xfrm>
            <a:off x="755651" y="2347914"/>
            <a:ext cx="8569327" cy="16208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 txBox="1">
            <a:spLocks noGrp="1"/>
          </p:cNvSpPr>
          <p:nvPr>
            <p:ph type="subTitle" idx="1"/>
          </p:nvPr>
        </p:nvSpPr>
        <p:spPr>
          <a:xfrm>
            <a:off x="1512883" y="4283077"/>
            <a:ext cx="7056433" cy="1931990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Altbilgi Yer Tutucusu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ayt Numarası Yer Tutucusu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FF987B-AB5A-4D7B-8A43-48BFAFD868B2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446174251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Altbilgi Yer Tutucusu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ayt Numarası Yer Tutucusu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8E5C8-CB2F-4007-BB18-E26DCCFE502C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589024732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 txBox="1">
            <a:spLocks noGrp="1"/>
          </p:cNvSpPr>
          <p:nvPr>
            <p:ph type="title"/>
          </p:nvPr>
        </p:nvSpPr>
        <p:spPr>
          <a:xfrm>
            <a:off x="796927" y="4857749"/>
            <a:ext cx="8567735" cy="1501773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 txBox="1">
            <a:spLocks noGrp="1"/>
          </p:cNvSpPr>
          <p:nvPr>
            <p:ph type="body" idx="1"/>
          </p:nvPr>
        </p:nvSpPr>
        <p:spPr>
          <a:xfrm>
            <a:off x="796927" y="3203572"/>
            <a:ext cx="8567735" cy="165417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Altbilgi Yer Tutucusu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ayt Numarası Yer Tutucusu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0C95C-0E9C-4001-9636-BD607A4C730A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824690126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 txBox="1">
            <a:spLocks noGrp="1"/>
          </p:cNvSpPr>
          <p:nvPr>
            <p:ph idx="1"/>
          </p:nvPr>
        </p:nvSpPr>
        <p:spPr>
          <a:xfrm>
            <a:off x="503240" y="1768477"/>
            <a:ext cx="4459291" cy="49895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 txBox="1">
            <a:spLocks noGrp="1"/>
          </p:cNvSpPr>
          <p:nvPr>
            <p:ph idx="2"/>
          </p:nvPr>
        </p:nvSpPr>
        <p:spPr>
          <a:xfrm>
            <a:off x="5114925" y="1768477"/>
            <a:ext cx="4460872" cy="49895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Altbilgi Yer Tutucusu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ayt Numarası Yer Tutucusu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442DA-4D5D-495C-A2D5-94D8FDBDFE94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43344042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 txBox="1">
            <a:spLocks noGrp="1"/>
          </p:cNvSpPr>
          <p:nvPr>
            <p:ph type="title"/>
          </p:nvPr>
        </p:nvSpPr>
        <p:spPr>
          <a:xfrm>
            <a:off x="504821" y="303215"/>
            <a:ext cx="9072567" cy="125889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 txBox="1">
            <a:spLocks noGrp="1"/>
          </p:cNvSpPr>
          <p:nvPr>
            <p:ph type="body" idx="1"/>
          </p:nvPr>
        </p:nvSpPr>
        <p:spPr>
          <a:xfrm>
            <a:off x="504821" y="1692270"/>
            <a:ext cx="4452935" cy="704846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 txBox="1">
            <a:spLocks noGrp="1"/>
          </p:cNvSpPr>
          <p:nvPr>
            <p:ph idx="2"/>
          </p:nvPr>
        </p:nvSpPr>
        <p:spPr>
          <a:xfrm>
            <a:off x="504821" y="2397127"/>
            <a:ext cx="4452935" cy="43561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 txBox="1">
            <a:spLocks noGrp="1"/>
          </p:cNvSpPr>
          <p:nvPr>
            <p:ph type="body" idx="3"/>
          </p:nvPr>
        </p:nvSpPr>
        <p:spPr>
          <a:xfrm>
            <a:off x="5121270" y="1692270"/>
            <a:ext cx="4456108" cy="704846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 txBox="1">
            <a:spLocks noGrp="1"/>
          </p:cNvSpPr>
          <p:nvPr>
            <p:ph idx="4"/>
          </p:nvPr>
        </p:nvSpPr>
        <p:spPr>
          <a:xfrm>
            <a:off x="5121270" y="2397127"/>
            <a:ext cx="4456108" cy="43561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8" name="Altbilgi Yer Tutucusu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ayt Numarası Yer Tutucusu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7E826-2AA6-4663-9C62-1EBA7CFDDD5C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192408452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Altbilgi Yer Tutucusu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ayt Numarası Yer Tutucusu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6BA5B-7680-43E0-BFAD-D4C6DDEECC7A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850472304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Altbilgi Yer Tutucusu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ayt Numarası Yer Tutucusu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1569A-0B4C-4855-9AD0-BDB67A56CFAD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45986321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 txBox="1">
            <a:spLocks noGrp="1"/>
          </p:cNvSpPr>
          <p:nvPr>
            <p:ph type="title"/>
          </p:nvPr>
        </p:nvSpPr>
        <p:spPr>
          <a:xfrm>
            <a:off x="504821" y="301623"/>
            <a:ext cx="3316291" cy="1279529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 txBox="1">
            <a:spLocks noGrp="1"/>
          </p:cNvSpPr>
          <p:nvPr>
            <p:ph idx="1"/>
          </p:nvPr>
        </p:nvSpPr>
        <p:spPr>
          <a:xfrm>
            <a:off x="3941758" y="301623"/>
            <a:ext cx="5635620" cy="645160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 txBox="1">
            <a:spLocks noGrp="1"/>
          </p:cNvSpPr>
          <p:nvPr>
            <p:ph type="body" idx="2"/>
          </p:nvPr>
        </p:nvSpPr>
        <p:spPr>
          <a:xfrm>
            <a:off x="504821" y="1581153"/>
            <a:ext cx="3316291" cy="5172075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Altbilgi Yer Tutucusu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ayt Numarası Yer Tutucusu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2BED33-47D2-4693-AA5C-F042C2E1CD2E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163812471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 txBox="1">
            <a:spLocks noGrp="1"/>
          </p:cNvSpPr>
          <p:nvPr>
            <p:ph type="title"/>
          </p:nvPr>
        </p:nvSpPr>
        <p:spPr>
          <a:xfrm>
            <a:off x="1976439" y="5291139"/>
            <a:ext cx="6048371" cy="625477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 txBox="1">
            <a:spLocks noGrp="1"/>
          </p:cNvSpPr>
          <p:nvPr>
            <p:ph type="pic" idx="1"/>
          </p:nvPr>
        </p:nvSpPr>
        <p:spPr>
          <a:xfrm>
            <a:off x="1976439" y="674690"/>
            <a:ext cx="6048371" cy="453707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tr-TR" noProof="0" smtClean="0"/>
              <a:t>Resim eklemek için simgeyi tıklatın</a:t>
            </a:r>
          </a:p>
        </p:txBody>
      </p:sp>
      <p:sp>
        <p:nvSpPr>
          <p:cNvPr id="4" name="Metin Yer Tutucusu 3"/>
          <p:cNvSpPr txBox="1">
            <a:spLocks noGrp="1"/>
          </p:cNvSpPr>
          <p:nvPr>
            <p:ph type="body" idx="2"/>
          </p:nvPr>
        </p:nvSpPr>
        <p:spPr>
          <a:xfrm>
            <a:off x="1976439" y="5916616"/>
            <a:ext cx="6048371" cy="887416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Altbilgi Yer Tutucusu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ayt Numarası Yer Tutucusu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6765EE-8367-4E26-9D64-98E70B815189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924928937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Altbilgi Yer Tutucusu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ayt Numarası Yer Tutucusu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1C1AF-2479-4929-B724-154D2BD2D31D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340989461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 txBox="1">
            <a:spLocks noGrp="1"/>
          </p:cNvSpPr>
          <p:nvPr>
            <p:ph type="title" orient="vert"/>
          </p:nvPr>
        </p:nvSpPr>
        <p:spPr>
          <a:xfrm>
            <a:off x="7308854" y="301623"/>
            <a:ext cx="2266953" cy="6456358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 txBox="1">
            <a:spLocks noGrp="1"/>
          </p:cNvSpPr>
          <p:nvPr>
            <p:ph type="body" orient="vert" idx="1"/>
          </p:nvPr>
        </p:nvSpPr>
        <p:spPr>
          <a:xfrm>
            <a:off x="503240" y="301623"/>
            <a:ext cx="6653210" cy="645635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Altbilgi Yer Tutucusu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ayt Numarası Yer Tutucusu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5836B-EB29-4CCA-9632-EBA21DF8E8FF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358218858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aşlık Yer Tutucusu 1"/>
          <p:cNvSpPr txBox="1">
            <a:spLocks noGrp="1"/>
          </p:cNvSpPr>
          <p:nvPr>
            <p:ph type="title"/>
          </p:nvPr>
        </p:nvSpPr>
        <p:spPr bwMode="auto">
          <a:xfrm>
            <a:off x="503238" y="301625"/>
            <a:ext cx="9072562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lvl="0"/>
            <a:endParaRPr lang="tr-TR" smtClean="0"/>
          </a:p>
        </p:txBody>
      </p:sp>
      <p:sp>
        <p:nvSpPr>
          <p:cNvPr id="1027" name="Metin Yer Tutucusu 2"/>
          <p:cNvSpPr txBox="1">
            <a:spLocks noGrp="1"/>
          </p:cNvSpPr>
          <p:nvPr>
            <p:ph type="body" idx="1"/>
          </p:nvPr>
        </p:nvSpPr>
        <p:spPr bwMode="auto">
          <a:xfrm>
            <a:off x="503238" y="1768475"/>
            <a:ext cx="9072562" cy="498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4" name="Veri Yer Tutucusu 3"/>
          <p:cNvSpPr txBox="1">
            <a:spLocks noGrp="1"/>
          </p:cNvSpPr>
          <p:nvPr>
            <p:ph type="dt" sz="half" idx="2"/>
          </p:nvPr>
        </p:nvSpPr>
        <p:spPr>
          <a:xfrm>
            <a:off x="503238" y="6886575"/>
            <a:ext cx="2349500" cy="52228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tr-TR" sz="1400" b="0" i="0" u="none" strike="noStrike" kern="1200" cap="none" spc="0" baseline="0" smtClean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Altbilgi Yer Tutucusu 4"/>
          <p:cNvSpPr txBox="1">
            <a:spLocks noGrp="1"/>
          </p:cNvSpPr>
          <p:nvPr>
            <p:ph type="ftr" sz="quarter" idx="3"/>
          </p:nvPr>
        </p:nvSpPr>
        <p:spPr>
          <a:xfrm>
            <a:off x="3448050" y="6886575"/>
            <a:ext cx="3194050" cy="52228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/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tr-TR" sz="1400" b="0" i="0" u="none" strike="noStrike" kern="1200" cap="none" spc="0" baseline="0" smtClean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ayt Numarası Yer Tutucusu 5"/>
          <p:cNvSpPr txBox="1">
            <a:spLocks noGrp="1"/>
          </p:cNvSpPr>
          <p:nvPr>
            <p:ph type="sldNum" sz="quarter" idx="4"/>
          </p:nvPr>
        </p:nvSpPr>
        <p:spPr>
          <a:xfrm>
            <a:off x="7227888" y="6886575"/>
            <a:ext cx="2347912" cy="52228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tr-TR" sz="1400" b="0" i="0" u="none" strike="noStrike" kern="1200" cap="none" spc="0" baseline="0" smtClean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>
              <a:defRPr/>
            </a:pPr>
            <a:fld id="{DF7E6CBA-1C7A-4FEE-8C1D-76E452F9EEE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buSzPct val="45000"/>
        <a:buFont typeface="StarSymbol"/>
        <a:buChar char="●"/>
        <a:defRPr lang="tr-TR" sz="4400" kern="1200">
          <a:solidFill>
            <a:srgbClr val="000000"/>
          </a:solidFill>
          <a:latin typeface="Arial" pitchFamily="18"/>
          <a:ea typeface="Microsoft YaHei" pitchFamily="2"/>
          <a:cs typeface="Mangal" pitchFamily="2"/>
        </a:defRPr>
      </a:lvl1pPr>
      <a:lvl2pPr algn="ctr" rtl="0" eaLnBrk="1" fontAlgn="base" hangingPunct="1">
        <a:spcBef>
          <a:spcPct val="0"/>
        </a:spcBef>
        <a:spcAft>
          <a:spcPct val="0"/>
        </a:spcAft>
        <a:buSzPct val="45000"/>
        <a:buFont typeface="StarSymbol"/>
        <a:buChar char="●"/>
        <a:defRPr sz="4400">
          <a:solidFill>
            <a:srgbClr val="000000"/>
          </a:solidFill>
          <a:latin typeface="Arial" pitchFamily="34" charset="0"/>
          <a:ea typeface="Microsoft YaHei" pitchFamily="34" charset="-122"/>
          <a:cs typeface="Mangal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buSzPct val="45000"/>
        <a:buFont typeface="StarSymbol"/>
        <a:buChar char="●"/>
        <a:defRPr sz="4400">
          <a:solidFill>
            <a:srgbClr val="000000"/>
          </a:solidFill>
          <a:latin typeface="Arial" pitchFamily="34" charset="0"/>
          <a:ea typeface="Microsoft YaHei" pitchFamily="34" charset="-122"/>
          <a:cs typeface="Mangal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buSzPct val="45000"/>
        <a:buFont typeface="StarSymbol"/>
        <a:buChar char="●"/>
        <a:defRPr sz="4400">
          <a:solidFill>
            <a:srgbClr val="000000"/>
          </a:solidFill>
          <a:latin typeface="Arial" pitchFamily="34" charset="0"/>
          <a:ea typeface="Microsoft YaHei" pitchFamily="34" charset="-122"/>
          <a:cs typeface="Mangal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buSzPct val="45000"/>
        <a:buFont typeface="StarSymbol"/>
        <a:buChar char="●"/>
        <a:defRPr sz="4400">
          <a:solidFill>
            <a:srgbClr val="000000"/>
          </a:solidFill>
          <a:latin typeface="Arial" pitchFamily="34" charset="0"/>
          <a:ea typeface="Microsoft YaHei" pitchFamily="34" charset="-122"/>
          <a:cs typeface="Mangal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buSzPct val="45000"/>
        <a:buFont typeface="StarSymbol"/>
        <a:buChar char="●"/>
        <a:defRPr sz="4400">
          <a:solidFill>
            <a:srgbClr val="000000"/>
          </a:solidFill>
          <a:latin typeface="Arial" pitchFamily="34" charset="0"/>
          <a:ea typeface="Microsoft YaHei" pitchFamily="34" charset="-122"/>
          <a:cs typeface="Mangal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buSzPct val="45000"/>
        <a:buFont typeface="StarSymbol"/>
        <a:buChar char="●"/>
        <a:defRPr sz="4400">
          <a:solidFill>
            <a:srgbClr val="000000"/>
          </a:solidFill>
          <a:latin typeface="Arial" pitchFamily="34" charset="0"/>
          <a:ea typeface="Microsoft YaHei" pitchFamily="34" charset="-122"/>
          <a:cs typeface="Mangal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buSzPct val="45000"/>
        <a:buFont typeface="StarSymbol"/>
        <a:buChar char="●"/>
        <a:defRPr sz="4400">
          <a:solidFill>
            <a:srgbClr val="000000"/>
          </a:solidFill>
          <a:latin typeface="Arial" pitchFamily="34" charset="0"/>
          <a:ea typeface="Microsoft YaHei" pitchFamily="34" charset="-122"/>
          <a:cs typeface="Mangal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buSzPct val="45000"/>
        <a:buFont typeface="StarSymbol"/>
        <a:buChar char="●"/>
        <a:defRPr sz="4400">
          <a:solidFill>
            <a:srgbClr val="000000"/>
          </a:solidFill>
          <a:latin typeface="Arial" pitchFamily="34" charset="0"/>
          <a:ea typeface="Microsoft YaHei" pitchFamily="34" charset="-122"/>
          <a:cs typeface="Mangal" pitchFamily="18" charset="0"/>
        </a:defRPr>
      </a:lvl9pPr>
    </p:titleStyle>
    <p:bodyStyle>
      <a:lvl1pPr marL="431800" indent="-323850" algn="l" rtl="0" eaLnBrk="1" fontAlgn="base" hangingPunct="1">
        <a:spcBef>
          <a:spcPct val="0"/>
        </a:spcBef>
        <a:spcAft>
          <a:spcPts val="1413"/>
        </a:spcAft>
        <a:buSzPct val="45000"/>
        <a:buFont typeface="StarSymbol"/>
        <a:buChar char="●"/>
        <a:defRPr lang="tr-TR" sz="3200" kern="1200">
          <a:solidFill>
            <a:srgbClr val="000000"/>
          </a:solidFill>
          <a:latin typeface="Arial" pitchFamily="18"/>
          <a:ea typeface="Microsoft YaHei" pitchFamily="2"/>
          <a:cs typeface="Mangal" pitchFamily="2"/>
        </a:defRPr>
      </a:lvl1pPr>
      <a:lvl2pPr marL="863600" lvl="1" indent="-323850" algn="l" rtl="0" eaLnBrk="1" fontAlgn="base" hangingPunct="1">
        <a:spcBef>
          <a:spcPct val="0"/>
        </a:spcBef>
        <a:spcAft>
          <a:spcPts val="1138"/>
        </a:spcAft>
        <a:buSzPct val="45000"/>
        <a:buFont typeface="StarSymbol"/>
        <a:buChar char="●"/>
        <a:defRPr lang="tr-TR" sz="2800" kern="1200">
          <a:solidFill>
            <a:srgbClr val="000000"/>
          </a:solidFill>
          <a:latin typeface="Arial" pitchFamily="18"/>
          <a:ea typeface="Microsoft YaHei" pitchFamily="2"/>
          <a:cs typeface="Mangal" pitchFamily="2"/>
        </a:defRPr>
      </a:lvl2pPr>
      <a:lvl3pPr marL="1295400" lvl="2" indent="-287338" algn="l" rtl="0" eaLnBrk="1" fontAlgn="base" hangingPunct="1">
        <a:spcBef>
          <a:spcPct val="0"/>
        </a:spcBef>
        <a:spcAft>
          <a:spcPts val="850"/>
        </a:spcAft>
        <a:buSzPct val="75000"/>
        <a:buFont typeface="StarSymbol"/>
        <a:buChar char="–"/>
        <a:defRPr lang="tr-TR" sz="2400" kern="1200">
          <a:solidFill>
            <a:srgbClr val="000000"/>
          </a:solidFill>
          <a:latin typeface="Arial" pitchFamily="18"/>
          <a:ea typeface="Microsoft YaHei" pitchFamily="2"/>
          <a:cs typeface="Mangal" pitchFamily="2"/>
        </a:defRPr>
      </a:lvl3pPr>
      <a:lvl4pPr marL="1727200" lvl="3" indent="-215900" algn="l" rtl="0" eaLnBrk="1" fontAlgn="base" hangingPunct="1">
        <a:spcBef>
          <a:spcPct val="0"/>
        </a:spcBef>
        <a:spcAft>
          <a:spcPts val="563"/>
        </a:spcAft>
        <a:buSzPct val="45000"/>
        <a:buFont typeface="StarSymbol"/>
        <a:buChar char="●"/>
        <a:defRPr lang="tr-TR" sz="2000" kern="1200">
          <a:solidFill>
            <a:srgbClr val="000000"/>
          </a:solidFill>
          <a:latin typeface="Arial" pitchFamily="18"/>
          <a:ea typeface="Microsoft YaHei" pitchFamily="2"/>
          <a:cs typeface="Mangal" pitchFamily="2"/>
        </a:defRPr>
      </a:lvl4pPr>
      <a:lvl5pPr marL="2159000" lvl="4" indent="-215900" algn="l" rtl="0" eaLnBrk="1" fontAlgn="base" hangingPunct="1">
        <a:spcBef>
          <a:spcPct val="0"/>
        </a:spcBef>
        <a:spcAft>
          <a:spcPts val="288"/>
        </a:spcAft>
        <a:buSzPct val="75000"/>
        <a:buFont typeface="StarSymbol"/>
        <a:buChar char="–"/>
        <a:defRPr lang="tr-TR" sz="2000" kern="1200">
          <a:solidFill>
            <a:srgbClr val="000000"/>
          </a:solidFill>
          <a:latin typeface="Arial" pitchFamily="18"/>
          <a:ea typeface="Microsoft YaHei" pitchFamily="2"/>
          <a:cs typeface="Mangal" pitchFamily="2"/>
        </a:defRPr>
      </a:lvl5pPr>
      <a:lvl6pPr marL="2616200" indent="-215900" algn="l" rtl="0" eaLnBrk="1" fontAlgn="base" hangingPunct="1">
        <a:spcBef>
          <a:spcPct val="0"/>
        </a:spcBef>
        <a:spcAft>
          <a:spcPts val="288"/>
        </a:spcAft>
        <a:buSzPct val="75000"/>
        <a:buFont typeface="StarSymbol"/>
        <a:buChar char="–"/>
        <a:defRPr lang="tr-TR" sz="2000" kern="1200">
          <a:solidFill>
            <a:srgbClr val="000000"/>
          </a:solidFill>
          <a:latin typeface="Arial" pitchFamily="18"/>
          <a:ea typeface="Microsoft YaHei" pitchFamily="2"/>
          <a:cs typeface="Mangal" pitchFamily="2"/>
        </a:defRPr>
      </a:lvl6pPr>
      <a:lvl7pPr marL="3073400" indent="-215900" algn="l" rtl="0" eaLnBrk="1" fontAlgn="base" hangingPunct="1">
        <a:spcBef>
          <a:spcPct val="0"/>
        </a:spcBef>
        <a:spcAft>
          <a:spcPts val="288"/>
        </a:spcAft>
        <a:buSzPct val="75000"/>
        <a:buFont typeface="StarSymbol"/>
        <a:buChar char="–"/>
        <a:defRPr lang="tr-TR" sz="2000" kern="1200">
          <a:solidFill>
            <a:srgbClr val="000000"/>
          </a:solidFill>
          <a:latin typeface="Arial" pitchFamily="18"/>
          <a:ea typeface="Microsoft YaHei" pitchFamily="2"/>
          <a:cs typeface="Mangal" pitchFamily="2"/>
        </a:defRPr>
      </a:lvl7pPr>
      <a:lvl8pPr marL="3530600" indent="-215900" algn="l" rtl="0" eaLnBrk="1" fontAlgn="base" hangingPunct="1">
        <a:spcBef>
          <a:spcPct val="0"/>
        </a:spcBef>
        <a:spcAft>
          <a:spcPts val="288"/>
        </a:spcAft>
        <a:buSzPct val="75000"/>
        <a:buFont typeface="StarSymbol"/>
        <a:buChar char="–"/>
        <a:defRPr lang="tr-TR" sz="2000" kern="1200">
          <a:solidFill>
            <a:srgbClr val="000000"/>
          </a:solidFill>
          <a:latin typeface="Arial" pitchFamily="18"/>
          <a:ea typeface="Microsoft YaHei" pitchFamily="2"/>
          <a:cs typeface="Mangal" pitchFamily="2"/>
        </a:defRPr>
      </a:lvl8pPr>
      <a:lvl9pPr marL="3987800" indent="-215900" algn="l" rtl="0" eaLnBrk="1" fontAlgn="base" hangingPunct="1">
        <a:spcBef>
          <a:spcPct val="0"/>
        </a:spcBef>
        <a:spcAft>
          <a:spcPts val="288"/>
        </a:spcAft>
        <a:buSzPct val="75000"/>
        <a:buFont typeface="StarSymbol"/>
        <a:buChar char="–"/>
        <a:defRPr lang="tr-TR" sz="2000" kern="1200">
          <a:solidFill>
            <a:srgbClr val="000000"/>
          </a:solidFill>
          <a:latin typeface="Arial" pitchFamily="18"/>
          <a:ea typeface="Microsoft YaHei" pitchFamily="2"/>
          <a:cs typeface="Mangal" pitchFamily="2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office.org/" TargetMode="External"/><Relationship Id="rId2" Type="http://schemas.openxmlformats.org/officeDocument/2006/relationships/hyperlink" Target="http://www.openoffice.org.tr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hg.com.tr/" TargetMode="Externa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penoffice.org.tr/" TargetMode="Externa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bg>
      <p:bgPr>
        <a:gradFill flip="none" rotWithShape="1">
          <a:gsLst>
            <a:gs pos="0">
              <a:srgbClr val="03D4A8"/>
            </a:gs>
            <a:gs pos="30000">
              <a:srgbClr val="21D6E0"/>
            </a:gs>
            <a:gs pos="43000">
              <a:srgbClr val="0087E6"/>
            </a:gs>
            <a:gs pos="100000">
              <a:srgbClr val="005CB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 txBox="1">
            <a:spLocks noGrp="1"/>
          </p:cNvSpPr>
          <p:nvPr>
            <p:ph type="title" idx="4294967295"/>
          </p:nvPr>
        </p:nvSpPr>
        <p:spPr>
          <a:xfrm>
            <a:off x="647700" y="809625"/>
            <a:ext cx="9072563" cy="1350963"/>
          </a:xfrm>
        </p:spPr>
        <p:txBody>
          <a:bodyPr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b="1" dirty="0" smtClean="0">
                <a:solidFill>
                  <a:schemeClr val="accent6">
                    <a:lumMod val="50000"/>
                  </a:schemeClr>
                </a:solidFill>
                <a:effectLst>
                  <a:outerShdw dist="17962" dir="2700000">
                    <a:srgbClr val="000000"/>
                  </a:outerShdw>
                </a:effectLst>
                <a:latin typeface="Tahoma" pitchFamily="34"/>
                <a:cs typeface="Tahoma" pitchFamily="34"/>
              </a:rPr>
              <a:t>BİLİMSEL BİLGİYE ERİŞİM VE BİLGİYİ SUNMA</a:t>
            </a:r>
          </a:p>
        </p:txBody>
      </p:sp>
      <p:sp>
        <p:nvSpPr>
          <p:cNvPr id="3" name="Metin Yer Tutucusu 2"/>
          <p:cNvSpPr txBox="1">
            <a:spLocks noGrp="1"/>
          </p:cNvSpPr>
          <p:nvPr>
            <p:ph type="body" idx="4294967295"/>
          </p:nvPr>
        </p:nvSpPr>
        <p:spPr>
          <a:xfrm>
            <a:off x="468313" y="1851025"/>
            <a:ext cx="9070975" cy="4989513"/>
          </a:xfrm>
        </p:spPr>
        <p:txBody>
          <a:bodyPr/>
          <a:lstStyle/>
          <a:p>
            <a:pPr marL="431999" indent="-323999" eaLnBrk="1" fontAlgn="auto">
              <a:spcBef>
                <a:spcPts val="0"/>
              </a:spcBef>
              <a:spcAft>
                <a:spcPts val="1415"/>
              </a:spcAft>
              <a:buFont typeface="StarSymbol"/>
              <a:buNone/>
              <a:defRPr/>
            </a:pPr>
            <a:r>
              <a:rPr sz="8000" dirty="0" smtClean="0"/>
              <a:t>   </a:t>
            </a:r>
          </a:p>
          <a:p>
            <a:pPr marL="431999" indent="-323999" algn="ctr" eaLnBrk="1" fontAlgn="auto">
              <a:spcBef>
                <a:spcPts val="0"/>
              </a:spcBef>
              <a:spcAft>
                <a:spcPts val="1415"/>
              </a:spcAft>
              <a:buFont typeface="StarSymbol"/>
              <a:buNone/>
              <a:defRPr/>
            </a:pPr>
            <a:r>
              <a:rPr sz="8000" b="1" dirty="0" err="1" smtClean="0">
                <a:solidFill>
                  <a:srgbClr val="7E0021"/>
                </a:solidFill>
                <a:effectLst>
                  <a:outerShdw dist="17962" dir="2700000">
                    <a:srgbClr val="000000"/>
                  </a:outerShdw>
                </a:effectLst>
              </a:rPr>
              <a:t>OpenOffice</a:t>
            </a:r>
            <a:endParaRPr sz="8000" b="1" dirty="0" smtClean="0">
              <a:solidFill>
                <a:srgbClr val="7E0021"/>
              </a:solidFill>
              <a:effectLst>
                <a:outerShdw dist="17962" dir="2700000">
                  <a:srgbClr val="000000"/>
                </a:outerShdw>
              </a:effectLst>
            </a:endParaRPr>
          </a:p>
          <a:p>
            <a:pPr marL="431999" indent="-323999" algn="ctr" eaLnBrk="1" fontAlgn="auto">
              <a:spcBef>
                <a:spcPts val="0"/>
              </a:spcBef>
              <a:spcAft>
                <a:spcPts val="1415"/>
              </a:spcAft>
              <a:buFont typeface="StarSymbol"/>
              <a:buNone/>
              <a:defRPr/>
            </a:pPr>
            <a:endParaRPr sz="2400" b="1" dirty="0" smtClean="0">
              <a:solidFill>
                <a:srgbClr val="000080"/>
              </a:solidFill>
            </a:endParaRPr>
          </a:p>
          <a:p>
            <a:pPr marL="431999" indent="-323999" algn="ctr" eaLnBrk="1" fontAlgn="auto">
              <a:spcBef>
                <a:spcPts val="0"/>
              </a:spcBef>
              <a:spcAft>
                <a:spcPts val="1415"/>
              </a:spcAft>
              <a:buFont typeface="StarSymbol"/>
              <a:buNone/>
              <a:defRPr/>
            </a:pPr>
            <a:endParaRPr sz="2000" b="1" dirty="0" smtClean="0">
              <a:solidFill>
                <a:srgbClr val="000080"/>
              </a:solidFill>
            </a:endParaRPr>
          </a:p>
          <a:p>
            <a:pPr marL="431999" indent="-323999" algn="r" eaLnBrk="1" fontAlgn="auto">
              <a:spcBef>
                <a:spcPts val="0"/>
              </a:spcBef>
              <a:spcAft>
                <a:spcPts val="1415"/>
              </a:spcAft>
              <a:buFont typeface="StarSymbol"/>
              <a:buNone/>
              <a:defRPr/>
            </a:pPr>
            <a:r>
              <a:rPr sz="2000" b="1" i="1" dirty="0" smtClean="0">
                <a:solidFill>
                  <a:srgbClr val="000080"/>
                </a:solidFill>
              </a:rPr>
              <a:t>Muammer ZOZİK</a:t>
            </a:r>
          </a:p>
          <a:p>
            <a:pPr marL="431999" indent="-323999" algn="r" eaLnBrk="1" fontAlgn="auto">
              <a:spcBef>
                <a:spcPts val="0"/>
              </a:spcBef>
              <a:spcAft>
                <a:spcPts val="1415"/>
              </a:spcAft>
              <a:buFont typeface="StarSymbol"/>
              <a:buNone/>
              <a:defRPr/>
            </a:pPr>
            <a:r>
              <a:rPr sz="2000" b="1" i="1" dirty="0" smtClean="0">
                <a:solidFill>
                  <a:srgbClr val="000080"/>
                </a:solidFill>
              </a:rPr>
              <a:t>Atatürk Üniversitesi</a:t>
            </a:r>
          </a:p>
          <a:p>
            <a:pPr marL="431999" indent="-323999" algn="r" eaLnBrk="1" fontAlgn="auto">
              <a:spcBef>
                <a:spcPts val="0"/>
              </a:spcBef>
              <a:spcAft>
                <a:spcPts val="1415"/>
              </a:spcAft>
              <a:buFont typeface="StarSymbol"/>
              <a:buNone/>
              <a:defRPr/>
            </a:pPr>
            <a:r>
              <a:rPr sz="2000" b="1" i="1" dirty="0" smtClean="0">
                <a:solidFill>
                  <a:srgbClr val="000080"/>
                </a:solidFill>
              </a:rPr>
              <a:t>Fen Fakültesi-Fizik Bölümü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D1569A-0B4C-4855-9AD0-BDB67A56CFAD}" type="slidenum">
              <a:rPr lang="tr-TR" smtClean="0"/>
              <a:pPr>
                <a:defRPr/>
              </a:pPr>
              <a:t>1</a:t>
            </a:fld>
            <a:endParaRPr lang="tr-T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Metin Yer Tutucusu 2"/>
          <p:cNvSpPr txBox="1">
            <a:spLocks noGrp="1"/>
          </p:cNvSpPr>
          <p:nvPr>
            <p:ph type="body" idx="4294967295"/>
          </p:nvPr>
        </p:nvSpPr>
        <p:spPr>
          <a:xfrm>
            <a:off x="503238" y="684213"/>
            <a:ext cx="9072562" cy="5903912"/>
          </a:xfrm>
        </p:spPr>
        <p:txBody>
          <a:bodyPr/>
          <a:lstStyle>
            <a:lvl1pPr marL="107950">
              <a:defRPr sz="32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1pPr>
            <a:lvl2pPr marL="742950" indent="-285750">
              <a:defRPr sz="28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5pPr>
            <a:lvl6pPr marL="25146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6pPr>
            <a:lvl7pPr marL="29718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7pPr>
            <a:lvl8pPr marL="34290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8pPr>
            <a:lvl9pPr marL="38862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9pPr>
          </a:lstStyle>
          <a:p>
            <a:pPr indent="0" eaLnBrk="1">
              <a:buFont typeface="StarSymbol"/>
              <a:buNone/>
            </a:pPr>
            <a:r>
              <a:rPr sz="3600" b="1" smtClean="0">
                <a:cs typeface="Arial" pitchFamily="34" charset="0"/>
              </a:rPr>
              <a:t>1- OpenOffice hakkında bilgilendirme</a:t>
            </a:r>
          </a:p>
          <a:p>
            <a:pPr indent="0" eaLnBrk="1">
              <a:buFont typeface="StarSymbol"/>
              <a:buNone/>
            </a:pPr>
            <a:r>
              <a:rPr smtClean="0">
                <a:cs typeface="Arial" pitchFamily="34" charset="0"/>
              </a:rPr>
              <a:t>	Nasıl bir ofis yazılımı</a:t>
            </a:r>
          </a:p>
          <a:p>
            <a:pPr indent="0" eaLnBrk="1">
              <a:buFont typeface="StarSymbol"/>
              <a:buNone/>
            </a:pPr>
            <a:r>
              <a:rPr smtClean="0">
                <a:cs typeface="Arial" pitchFamily="34" charset="0"/>
              </a:rPr>
              <a:t>	Sundukları</a:t>
            </a:r>
          </a:p>
          <a:p>
            <a:pPr indent="0" eaLnBrk="1">
              <a:buFont typeface="StarSymbol"/>
              <a:buNone/>
            </a:pPr>
            <a:r>
              <a:rPr smtClean="0">
                <a:cs typeface="Arial" pitchFamily="34" charset="0"/>
              </a:rPr>
              <a:t>	İlaveler</a:t>
            </a:r>
          </a:p>
          <a:p>
            <a:pPr indent="0" eaLnBrk="1">
              <a:buFont typeface="StarSymbol"/>
              <a:buNone/>
            </a:pPr>
            <a:r>
              <a:rPr smtClean="0">
                <a:cs typeface="Arial" pitchFamily="34" charset="0"/>
              </a:rPr>
              <a:t>	MSO ile kıyaslama</a:t>
            </a:r>
          </a:p>
          <a:p>
            <a:pPr indent="0" eaLnBrk="1">
              <a:buFont typeface="StarSymbol"/>
              <a:buNone/>
            </a:pPr>
            <a:r>
              <a:rPr smtClean="0">
                <a:cs typeface="Arial" pitchFamily="34" charset="0"/>
              </a:rPr>
              <a:t>	Nereden destek alınabilir</a:t>
            </a:r>
          </a:p>
          <a:p>
            <a:pPr indent="0" eaLnBrk="1">
              <a:buFont typeface="StarSymbol"/>
              <a:buNone/>
            </a:pPr>
            <a:endParaRPr smtClean="0">
              <a:cs typeface="Arial" pitchFamily="34" charset="0"/>
            </a:endParaRP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D1569A-0B4C-4855-9AD0-BDB67A56CFAD}" type="slidenum">
              <a:rPr lang="tr-TR" smtClean="0"/>
              <a:pPr>
                <a:defRPr/>
              </a:pPr>
              <a:t>2</a:t>
            </a:fld>
            <a:endParaRPr lang="tr-T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719138" y="466725"/>
            <a:ext cx="8929687" cy="575542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>
            <a:spAutoFit/>
          </a:bodyPr>
          <a:lstStyle/>
          <a:p>
            <a:pPr marL="107999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600" b="1" dirty="0">
                <a:solidFill>
                  <a:srgbClr val="000000"/>
                </a:solidFill>
                <a:latin typeface="Arial" pitchFamily="34" charset="0"/>
              </a:rPr>
              <a:t>2- Kurulum</a:t>
            </a:r>
          </a:p>
          <a:p>
            <a:pPr marL="107999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600" dirty="0">
                <a:solidFill>
                  <a:srgbClr val="000000"/>
                </a:solidFill>
                <a:latin typeface="Arial" pitchFamily="34" charset="0"/>
              </a:rPr>
              <a:t>	</a:t>
            </a:r>
            <a:r>
              <a:rPr lang="tr-TR" sz="3200" dirty="0">
                <a:solidFill>
                  <a:srgbClr val="000000"/>
                </a:solidFill>
                <a:latin typeface="Arial" pitchFamily="34" charset="0"/>
              </a:rPr>
              <a:t>Nerden temin edebilirim?</a:t>
            </a:r>
          </a:p>
          <a:p>
            <a:pPr marL="107999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200" dirty="0">
                <a:solidFill>
                  <a:srgbClr val="000000"/>
                </a:solidFill>
                <a:latin typeface="Arial" pitchFamily="34" charset="0"/>
              </a:rPr>
              <a:t>	Nasıl kurulur?</a:t>
            </a:r>
          </a:p>
          <a:p>
            <a:pPr marL="107999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200" dirty="0">
                <a:solidFill>
                  <a:srgbClr val="000000"/>
                </a:solidFill>
                <a:latin typeface="Arial" pitchFamily="34" charset="0"/>
              </a:rPr>
              <a:t>	Zemberek eklentisi</a:t>
            </a:r>
          </a:p>
          <a:p>
            <a:pPr marL="107999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3200" dirty="0">
              <a:solidFill>
                <a:srgbClr val="000000"/>
              </a:solidFill>
              <a:latin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6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tr-TR" sz="3600" b="1" dirty="0">
                <a:solidFill>
                  <a:srgbClr val="000000"/>
                </a:solidFill>
                <a:latin typeface="Arial" pitchFamily="34" charset="0"/>
              </a:rPr>
              <a:t>3- Temel kullanıma geçiş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200" dirty="0">
                <a:solidFill>
                  <a:srgbClr val="000000"/>
                </a:solidFill>
                <a:latin typeface="Arial" pitchFamily="34" charset="0"/>
              </a:rPr>
              <a:t>	Metin Düzenleyici (Writer)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200" dirty="0">
                <a:solidFill>
                  <a:srgbClr val="000000"/>
                </a:solidFill>
                <a:latin typeface="Arial" pitchFamily="34" charset="0"/>
              </a:rPr>
              <a:t>	Excel tarzı bir uygulama (</a:t>
            </a:r>
            <a:r>
              <a:rPr lang="tr-TR" sz="3200" dirty="0" err="1">
                <a:solidFill>
                  <a:srgbClr val="000000"/>
                </a:solidFill>
                <a:latin typeface="Arial" pitchFamily="34" charset="0"/>
              </a:rPr>
              <a:t>Calc</a:t>
            </a:r>
            <a:r>
              <a:rPr lang="tr-TR" sz="3200" dirty="0">
                <a:solidFill>
                  <a:srgbClr val="000000"/>
                </a:solidFill>
                <a:latin typeface="Arial" pitchFamily="34" charset="0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200" dirty="0">
                <a:solidFill>
                  <a:srgbClr val="000000"/>
                </a:solidFill>
                <a:latin typeface="Arial" pitchFamily="34" charset="0"/>
              </a:rPr>
              <a:t>	Sunum (</a:t>
            </a:r>
            <a:r>
              <a:rPr lang="tr-TR" sz="3200" dirty="0" err="1">
                <a:solidFill>
                  <a:srgbClr val="000000"/>
                </a:solidFill>
                <a:latin typeface="Arial" pitchFamily="34" charset="0"/>
              </a:rPr>
              <a:t>Impress</a:t>
            </a:r>
            <a:r>
              <a:rPr lang="tr-TR" sz="3200" dirty="0" smtClean="0">
                <a:solidFill>
                  <a:srgbClr val="000000"/>
                </a:solidFill>
                <a:latin typeface="Arial" pitchFamily="34" charset="0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3200" dirty="0">
              <a:solidFill>
                <a:srgbClr val="000000"/>
              </a:solidFill>
              <a:latin typeface="Arial" pitchFamily="34" charset="0"/>
            </a:endParaRPr>
          </a:p>
          <a:p>
            <a:pPr marL="107999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600" b="1" dirty="0" smtClean="0">
                <a:solidFill>
                  <a:srgbClr val="000000"/>
                </a:solidFill>
                <a:latin typeface="Arial" pitchFamily="34" charset="0"/>
              </a:rPr>
              <a:t>4- Kullanan kurumlar-işletmeler</a:t>
            </a:r>
            <a:endParaRPr lang="tr-TR" sz="3600" b="1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D1569A-0B4C-4855-9AD0-BDB67A56CFAD}" type="slidenum">
              <a:rPr lang="tr-TR" smtClean="0"/>
              <a:pPr>
                <a:defRPr/>
              </a:pPr>
              <a:t>3</a:t>
            </a:fld>
            <a:endParaRPr lang="tr-T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2"/>
          <p:cNvSpPr/>
          <p:nvPr/>
        </p:nvSpPr>
        <p:spPr>
          <a:xfrm>
            <a:off x="360363" y="250825"/>
            <a:ext cx="9217025" cy="661719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600" u="sng" kern="0" dirty="0" err="1">
                <a:solidFill>
                  <a:srgbClr val="000000"/>
                </a:solidFill>
                <a:latin typeface="Arial" pitchFamily="34" charset="0"/>
              </a:rPr>
              <a:t>Openofice</a:t>
            </a:r>
            <a:r>
              <a:rPr lang="tr-TR" sz="3600" u="sng" kern="0" dirty="0">
                <a:solidFill>
                  <a:srgbClr val="000000"/>
                </a:solidFill>
                <a:latin typeface="Arial" pitchFamily="34" charset="0"/>
              </a:rPr>
              <a:t> yazılımı ve </a:t>
            </a:r>
            <a:r>
              <a:rPr lang="tr-TR" sz="3600" u="sng" kern="0" dirty="0" smtClean="0">
                <a:solidFill>
                  <a:srgbClr val="000000"/>
                </a:solidFill>
                <a:latin typeface="Arial" pitchFamily="34" charset="0"/>
              </a:rPr>
              <a:t>özellikleri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3600" u="sng" kern="0" dirty="0">
              <a:solidFill>
                <a:srgbClr val="000000"/>
              </a:solidFill>
              <a:latin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200" kern="0" dirty="0">
                <a:solidFill>
                  <a:srgbClr val="000000"/>
                </a:solidFill>
                <a:latin typeface="Arial" pitchFamily="34" charset="0"/>
              </a:rPr>
              <a:t>-</a:t>
            </a:r>
            <a:r>
              <a:rPr lang="tr-TR" sz="3200" dirty="0">
                <a:solidFill>
                  <a:srgbClr val="000000"/>
                </a:solidFill>
                <a:latin typeface="Arial" pitchFamily="34" charset="0"/>
              </a:rPr>
              <a:t>OpenOffice.org serbest kullanılabilir tam özellikli ücretsiz bir ofis programıdır.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3200" dirty="0">
              <a:solidFill>
                <a:srgbClr val="000000"/>
              </a:solidFill>
              <a:latin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200" dirty="0">
                <a:solidFill>
                  <a:srgbClr val="000000"/>
                </a:solidFill>
                <a:latin typeface="Arial" pitchFamily="34" charset="0"/>
              </a:rPr>
              <a:t>-Tüm platformlarda çalışan uluslararası ve lider bir ofis yazılımı yaratma amacıyla kurulan, açık kaynak kodlu bir yazılım projesidir.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3200" dirty="0">
              <a:solidFill>
                <a:srgbClr val="000000"/>
              </a:solidFill>
              <a:latin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200" dirty="0">
                <a:solidFill>
                  <a:srgbClr val="000000"/>
                </a:solidFill>
                <a:latin typeface="Arial" pitchFamily="34" charset="0"/>
              </a:rPr>
              <a:t>-</a:t>
            </a:r>
            <a:r>
              <a:rPr lang="tr-TR" sz="3200" dirty="0" err="1">
                <a:solidFill>
                  <a:srgbClr val="000000"/>
                </a:solidFill>
                <a:latin typeface="Arial" pitchFamily="34" charset="0"/>
              </a:rPr>
              <a:t>OpenOffice.org'un</a:t>
            </a:r>
            <a:r>
              <a:rPr lang="tr-TR" sz="3200" dirty="0">
                <a:solidFill>
                  <a:srgbClr val="000000"/>
                </a:solidFill>
                <a:latin typeface="Arial" pitchFamily="34" charset="0"/>
              </a:rPr>
              <a:t> tüm ara yüzleri ve XML tabanlı dosya biçimi açık standartlara sahiptir.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3200" kern="0" dirty="0">
              <a:solidFill>
                <a:srgbClr val="000000"/>
              </a:solidFill>
              <a:latin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32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D1569A-0B4C-4855-9AD0-BDB67A56CFAD}" type="slidenum">
              <a:rPr lang="tr-TR" smtClean="0"/>
              <a:pPr>
                <a:defRPr/>
              </a:pPr>
              <a:t>4</a:t>
            </a:fld>
            <a:endParaRPr lang="tr-T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605279" y="827509"/>
            <a:ext cx="8928100" cy="50180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200" kern="0" dirty="0">
                <a:solidFill>
                  <a:srgbClr val="000000"/>
                </a:solidFill>
                <a:latin typeface="Arial" pitchFamily="34" charset="0"/>
              </a:rPr>
              <a:t>-Çoklu dil desteği (</a:t>
            </a:r>
            <a:r>
              <a:rPr lang="tr-TR" sz="3200" b="1" kern="0" dirty="0">
                <a:solidFill>
                  <a:srgbClr val="000000"/>
                </a:solidFill>
                <a:latin typeface="Arial" pitchFamily="34" charset="0"/>
              </a:rPr>
              <a:t>Türkçe</a:t>
            </a:r>
            <a:r>
              <a:rPr lang="tr-TR" sz="3200" kern="0" dirty="0">
                <a:solidFill>
                  <a:srgbClr val="000000"/>
                </a:solidFill>
                <a:latin typeface="Arial" pitchFamily="34" charset="0"/>
              </a:rPr>
              <a:t>, Japonca, Azerice, </a:t>
            </a:r>
            <a:r>
              <a:rPr lang="tr-TR" sz="3200" kern="0" dirty="0" err="1">
                <a:solidFill>
                  <a:srgbClr val="000000"/>
                </a:solidFill>
                <a:latin typeface="Arial" pitchFamily="34" charset="0"/>
              </a:rPr>
              <a:t>Zulu</a:t>
            </a:r>
            <a:r>
              <a:rPr lang="tr-TR" sz="3200" kern="0" dirty="0">
                <a:solidFill>
                  <a:srgbClr val="000000"/>
                </a:solidFill>
                <a:latin typeface="Arial" pitchFamily="34" charset="0"/>
              </a:rPr>
              <a:t>, ... ) sunar.</a:t>
            </a:r>
            <a:r>
              <a:rPr lang="tr-TR" sz="3200" kern="0" dirty="0">
                <a:solidFill>
                  <a:srgbClr val="000000"/>
                </a:solidFill>
                <a:latin typeface="+mn-lt"/>
                <a:cs typeface="+mn-cs"/>
              </a:rPr>
              <a:t> </a:t>
            </a:r>
            <a:r>
              <a:rPr lang="tr-TR" sz="3200" kern="0" dirty="0" err="1">
                <a:solidFill>
                  <a:srgbClr val="000000"/>
                </a:solidFill>
                <a:latin typeface="+mn-lt"/>
                <a:cs typeface="+mn-cs"/>
              </a:rPr>
              <a:t>OOo'un</a:t>
            </a:r>
            <a:r>
              <a:rPr lang="tr-TR" sz="3200" kern="0" dirty="0">
                <a:solidFill>
                  <a:srgbClr val="000000"/>
                </a:solidFill>
                <a:latin typeface="+mn-lt"/>
                <a:cs typeface="+mn-cs"/>
              </a:rPr>
              <a:t> kullanıcı ara yüzü 40 dilin üzerini destekler.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3200" kern="0" dirty="0">
              <a:solidFill>
                <a:srgbClr val="000000"/>
              </a:solidFill>
              <a:latin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200" kern="0" dirty="0">
                <a:solidFill>
                  <a:srgbClr val="000000"/>
                </a:solidFill>
                <a:latin typeface="Arial" pitchFamily="34" charset="0"/>
              </a:rPr>
              <a:t>-Türkçe Dil Bilgisi Eklentisi: Zemberek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3200" kern="0" dirty="0">
              <a:solidFill>
                <a:srgbClr val="000000"/>
              </a:solidFill>
              <a:latin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200" kern="0" dirty="0">
                <a:solidFill>
                  <a:srgbClr val="000000"/>
                </a:solidFill>
                <a:latin typeface="Arial" pitchFamily="34" charset="0"/>
              </a:rPr>
              <a:t>-Farklı platformlarda çalışabilir; Microsoft Windows, GNU/Linux ("Linux"), Unix, Sun </a:t>
            </a:r>
            <a:r>
              <a:rPr lang="tr-TR" sz="3200" kern="0" dirty="0" err="1">
                <a:solidFill>
                  <a:srgbClr val="000000"/>
                </a:solidFill>
                <a:latin typeface="Arial" pitchFamily="34" charset="0"/>
              </a:rPr>
              <a:t>Solaris</a:t>
            </a:r>
            <a:r>
              <a:rPr lang="tr-TR" sz="3200" kern="0" dirty="0">
                <a:solidFill>
                  <a:srgbClr val="000000"/>
                </a:solidFill>
                <a:latin typeface="Arial" pitchFamily="34" charset="0"/>
              </a:rPr>
              <a:t>, Mac OS X ve </a:t>
            </a:r>
            <a:r>
              <a:rPr lang="tr-TR" sz="3200" kern="0" dirty="0" err="1">
                <a:solidFill>
                  <a:srgbClr val="000000"/>
                </a:solidFill>
                <a:latin typeface="Arial" pitchFamily="34" charset="0"/>
              </a:rPr>
              <a:t>Free</a:t>
            </a:r>
            <a:r>
              <a:rPr lang="tr-TR" sz="3200" kern="0" dirty="0">
                <a:solidFill>
                  <a:srgbClr val="000000"/>
                </a:solidFill>
                <a:latin typeface="Arial" pitchFamily="34" charset="0"/>
              </a:rPr>
              <a:t> BSD, </a:t>
            </a:r>
            <a:r>
              <a:rPr lang="tr-TR" sz="3200" kern="0" dirty="0" err="1">
                <a:solidFill>
                  <a:srgbClr val="000000"/>
                </a:solidFill>
                <a:latin typeface="Arial" pitchFamily="34" charset="0"/>
              </a:rPr>
              <a:t>Pardus</a:t>
            </a:r>
            <a:r>
              <a:rPr lang="tr-TR" sz="3200" kern="0" dirty="0">
                <a:solidFill>
                  <a:srgbClr val="000000"/>
                </a:solidFill>
                <a:latin typeface="Arial" pitchFamily="34" charset="0"/>
              </a:rPr>
              <a:t>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3200" kern="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D1569A-0B4C-4855-9AD0-BDB67A56CFAD}" type="slidenum">
              <a:rPr lang="tr-TR" smtClean="0"/>
              <a:pPr>
                <a:defRPr/>
              </a:pPr>
              <a:t>5</a:t>
            </a:fld>
            <a:endParaRPr lang="tr-T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İçerik Yer Tutucusu 2"/>
          <p:cNvSpPr txBox="1">
            <a:spLocks noGrp="1"/>
          </p:cNvSpPr>
          <p:nvPr>
            <p:ph idx="1"/>
          </p:nvPr>
        </p:nvSpPr>
        <p:spPr>
          <a:xfrm>
            <a:off x="503238" y="684213"/>
            <a:ext cx="9072562" cy="6073775"/>
          </a:xfrm>
        </p:spPr>
        <p:txBody>
          <a:bodyPr/>
          <a:lstStyle>
            <a:lvl1pPr marL="107950">
              <a:defRPr sz="32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1pPr>
            <a:lvl2pPr marL="742950" indent="-285750">
              <a:defRPr sz="28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5pPr>
            <a:lvl6pPr marL="25146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6pPr>
            <a:lvl7pPr marL="29718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7pPr>
            <a:lvl8pPr marL="34290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8pPr>
            <a:lvl9pPr marL="38862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9pPr>
          </a:lstStyle>
          <a:p>
            <a:pPr indent="0" algn="just" eaLnBrk="1">
              <a:buFont typeface="StarSymbol"/>
              <a:buNone/>
            </a:pPr>
            <a:r>
              <a:rPr dirty="0" smtClean="0"/>
              <a:t>-Sahip olduklarınızı aynı haklarla dağıtmak koşuluyla yazılımı satabilir, dağıtabilir, kopyalayabilirsiniz</a:t>
            </a:r>
          </a:p>
          <a:p>
            <a:pPr indent="0" algn="just" eaLnBrk="1">
              <a:buFont typeface="StarSymbol"/>
              <a:buNone/>
            </a:pPr>
            <a:r>
              <a:rPr dirty="0" smtClean="0"/>
              <a:t>-Eğer dağıtıyorsanız bunu kaynak koduyla (veya bu kaynağın nereden edinileceği bilgisini açıkça söyleyerek) ve derlenmiş haliyle beraber yapmalısınız.</a:t>
            </a:r>
          </a:p>
          <a:p>
            <a:pPr indent="0" algn="just" eaLnBrk="1">
              <a:buFont typeface="StarSymbol"/>
              <a:buNone/>
            </a:pPr>
            <a:r>
              <a:rPr dirty="0" smtClean="0"/>
              <a:t>-Yazılım </a:t>
            </a:r>
            <a:r>
              <a:rPr u="sng" dirty="0" smtClean="0"/>
              <a:t>http://www.openoffice.org.tr/ </a:t>
            </a:r>
            <a:r>
              <a:rPr dirty="0" smtClean="0"/>
              <a:t>adresinden edinilebilir. Aynı adresten destek alınabilir.</a:t>
            </a:r>
          </a:p>
          <a:p>
            <a:pPr indent="0" algn="just" eaLnBrk="1">
              <a:buFont typeface="StarSymbol"/>
              <a:buNone/>
            </a:pPr>
            <a:endParaRPr dirty="0" smtClean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8E5C8-CB2F-4007-BB18-E26DCCFE502C}" type="slidenum">
              <a:rPr lang="tr-TR" smtClean="0"/>
              <a:pPr>
                <a:defRPr/>
              </a:pPr>
              <a:t>6</a:t>
            </a:fld>
            <a:endParaRPr lang="tr-T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3238" y="684213"/>
            <a:ext cx="9072562" cy="6073775"/>
          </a:xfrm>
        </p:spPr>
        <p:txBody>
          <a:bodyPr/>
          <a:lstStyle/>
          <a:p>
            <a:pPr marL="108000" indent="0" algn="just" eaLnBrk="1" fontAlgn="auto">
              <a:spcBef>
                <a:spcPts val="0"/>
              </a:spcBef>
              <a:spcAft>
                <a:spcPts val="1415"/>
              </a:spcAft>
              <a:buFont typeface="StarSymbol"/>
              <a:buNone/>
              <a:defRPr/>
            </a:pPr>
            <a:r>
              <a:rPr dirty="0" smtClean="0"/>
              <a:t>-Lisanslama yok. </a:t>
            </a:r>
            <a:r>
              <a:rPr dirty="0" err="1" smtClean="0"/>
              <a:t>OOo</a:t>
            </a:r>
            <a:r>
              <a:rPr dirty="0" smtClean="0"/>
              <a:t> herkes için ücretsiz olan bir ofis paketidir. Diğer ofis paketlerinde olduğu gibi bir çok özelliğe hatta daha fazlasına (PDF çıktıları </a:t>
            </a:r>
            <a:r>
              <a:rPr dirty="0" err="1" smtClean="0"/>
              <a:t>vb</a:t>
            </a:r>
            <a:r>
              <a:rPr dirty="0" smtClean="0"/>
              <a:t>) sahiptir ve bunun yanı sıra serbesttir.</a:t>
            </a:r>
          </a:p>
          <a:p>
            <a:pPr marL="108000" indent="0" algn="just" eaLnBrk="1" fontAlgn="auto">
              <a:spcBef>
                <a:spcPts val="0"/>
              </a:spcBef>
              <a:spcAft>
                <a:spcPts val="1415"/>
              </a:spcAft>
              <a:buFont typeface="StarSymbol"/>
              <a:buNone/>
              <a:defRPr/>
            </a:pPr>
            <a:endParaRPr dirty="0" smtClean="0"/>
          </a:p>
          <a:p>
            <a:pPr marL="108000" indent="0" algn="just" eaLnBrk="1" fontAlgn="auto">
              <a:spcBef>
                <a:spcPts val="0"/>
              </a:spcBef>
              <a:spcAft>
                <a:spcPts val="1415"/>
              </a:spcAft>
              <a:buFont typeface="StarSymbol"/>
              <a:buNone/>
              <a:defRPr/>
            </a:pPr>
            <a:r>
              <a:rPr dirty="0" smtClean="0"/>
              <a:t>-Tutarlı kullanıcı ara yüzü ile bütün bileşenler benzer bir görünüme sahiptir. Onlara bakıp rahatlıkla anlayabilirsiniz. Bir Metin Belgesi ile Hesap Tablosunun görünümü gibi.</a:t>
            </a:r>
          </a:p>
          <a:p>
            <a:pPr marL="431999" indent="-323999" eaLnBrk="1" fontAlgn="auto">
              <a:spcBef>
                <a:spcPts val="0"/>
              </a:spcBef>
              <a:spcAft>
                <a:spcPts val="1415"/>
              </a:spcAft>
              <a:defRPr/>
            </a:pPr>
            <a:endParaRPr dirty="0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8E5C8-CB2F-4007-BB18-E26DCCFE502C}" type="slidenum">
              <a:rPr lang="tr-TR" smtClean="0"/>
              <a:pPr>
                <a:defRPr/>
              </a:pPr>
              <a:t>7</a:t>
            </a:fld>
            <a:endParaRPr lang="tr-T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İçerik Yer Tutucusu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 marL="107950">
              <a:defRPr sz="32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1pPr>
            <a:lvl2pPr marL="742950" indent="-285750">
              <a:defRPr sz="28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5pPr>
            <a:lvl6pPr marL="25146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6pPr>
            <a:lvl7pPr marL="29718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7pPr>
            <a:lvl8pPr marL="34290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8pPr>
            <a:lvl9pPr marL="38862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9pPr>
          </a:lstStyle>
          <a:p>
            <a:pPr indent="0" algn="just" eaLnBrk="1">
              <a:buFont typeface="StarSymbol"/>
              <a:buNone/>
            </a:pPr>
            <a:r>
              <a:rPr smtClean="0"/>
              <a:t>-Open office </a:t>
            </a:r>
            <a:r>
              <a:rPr smtClean="0">
                <a:hlinkClick r:id="rId2"/>
              </a:rPr>
              <a:t>http://www.openoffice.org.tr</a:t>
            </a:r>
            <a:r>
              <a:rPr smtClean="0"/>
              <a:t>   adresinden indirilebilir ve bilgisayarınıza kurabilirsiniz.</a:t>
            </a:r>
          </a:p>
          <a:p>
            <a:pPr indent="0" eaLnBrk="1">
              <a:buFont typeface="StarSymbol"/>
              <a:buNone/>
            </a:pPr>
            <a:r>
              <a:rPr smtClean="0">
                <a:hlinkClick r:id="rId3"/>
              </a:rPr>
              <a:t>http://www.openoffice.org</a:t>
            </a:r>
            <a:r>
              <a:rPr smtClean="0"/>
              <a:t>  resmi sayfası pek çok kılavuz sayfası, kullanım ve destek bilgisi genel bilgileri, dünyadan haberleri içerir.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8E5C8-CB2F-4007-BB18-E26DCCFE502C}" type="slidenum">
              <a:rPr lang="tr-TR" smtClean="0"/>
              <a:pPr>
                <a:defRPr/>
              </a:pPr>
              <a:t>8</a:t>
            </a:fld>
            <a:endParaRPr lang="tr-T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İçerik Yer Tutucusu 3"/>
          <p:cNvSpPr txBox="1">
            <a:spLocks noGrp="1"/>
          </p:cNvSpPr>
          <p:nvPr>
            <p:ph idx="1"/>
          </p:nvPr>
        </p:nvSpPr>
        <p:spPr>
          <a:xfrm>
            <a:off x="5040313" y="571500"/>
            <a:ext cx="3960812" cy="5113338"/>
          </a:xfrm>
        </p:spPr>
        <p:txBody>
          <a:bodyPr/>
          <a:lstStyle>
            <a:lvl1pPr marL="107950">
              <a:defRPr sz="32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1pPr>
            <a:lvl2pPr marL="742950" indent="-285750">
              <a:defRPr sz="28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5pPr>
            <a:lvl6pPr marL="25146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6pPr>
            <a:lvl7pPr marL="29718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7pPr>
            <a:lvl8pPr marL="34290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8pPr>
            <a:lvl9pPr marL="38862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9pPr>
          </a:lstStyle>
          <a:p>
            <a:pPr indent="0" algn="just" eaLnBrk="1">
              <a:buFont typeface="StarSymbol"/>
              <a:buNone/>
            </a:pPr>
            <a:r>
              <a:rPr smtClean="0"/>
              <a:t>Open Ofice yazılımı Microsoft Office yazı-lımına benzer bir yapıya sahip olmakla birlikten en önemli özellik açık kaynak kodlu olması ve ücretsiz olmasıdır.</a:t>
            </a:r>
          </a:p>
        </p:txBody>
      </p:sp>
      <p:pic>
        <p:nvPicPr>
          <p:cNvPr id="10243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263" y="539750"/>
            <a:ext cx="4319587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8E5C8-CB2F-4007-BB18-E26DCCFE502C}" type="slidenum">
              <a:rPr lang="tr-TR" smtClean="0"/>
              <a:pPr>
                <a:defRPr/>
              </a:pPr>
              <a:t>9</a:t>
            </a:fld>
            <a:endParaRPr lang="tr-T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İçerik Yer Tutucusu 2"/>
          <p:cNvSpPr txBox="1">
            <a:spLocks noGrp="1"/>
          </p:cNvSpPr>
          <p:nvPr>
            <p:ph idx="1"/>
          </p:nvPr>
        </p:nvSpPr>
        <p:spPr>
          <a:xfrm>
            <a:off x="503238" y="900113"/>
            <a:ext cx="9072562" cy="5857875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1pPr>
            <a:lvl2pPr marL="742950" indent="-285750">
              <a:defRPr sz="28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5pPr>
            <a:lvl6pPr marL="25146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6pPr>
            <a:lvl7pPr marL="29718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7pPr>
            <a:lvl8pPr marL="34290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8pPr>
            <a:lvl9pPr marL="38862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9pPr>
          </a:lstStyle>
          <a:p>
            <a:pPr eaLnBrk="1"/>
            <a:r>
              <a:rPr sz="3600" smtClean="0"/>
              <a:t>Writer (Kelime İşlemci)</a:t>
            </a:r>
          </a:p>
          <a:p>
            <a:pPr eaLnBrk="1"/>
            <a:r>
              <a:rPr sz="3600" smtClean="0"/>
              <a:t>Calc-Hesap (Hesap Tablosu)</a:t>
            </a:r>
          </a:p>
          <a:p>
            <a:pPr eaLnBrk="1"/>
            <a:r>
              <a:rPr sz="3600" smtClean="0"/>
              <a:t>Impress-Sunu (Sunum Yazılımı)</a:t>
            </a:r>
          </a:p>
          <a:p>
            <a:pPr eaLnBrk="1"/>
            <a:r>
              <a:rPr sz="3600" smtClean="0"/>
              <a:t>Draw-Çizim (Vektörel Grafik)</a:t>
            </a:r>
          </a:p>
          <a:p>
            <a:pPr eaLnBrk="1"/>
            <a:r>
              <a:rPr sz="3600" smtClean="0"/>
              <a:t>Base-Veritabanı (Veritabanı)</a:t>
            </a:r>
          </a:p>
          <a:p>
            <a:pPr eaLnBrk="1"/>
            <a:r>
              <a:rPr sz="3600" smtClean="0"/>
              <a:t>Math-Formül (Formül Düzenleyici)</a:t>
            </a:r>
          </a:p>
          <a:p>
            <a:pPr eaLnBrk="1"/>
            <a:endParaRPr smtClean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8E5C8-CB2F-4007-BB18-E26DCCFE502C}" type="slidenum">
              <a:rPr lang="tr-TR" smtClean="0"/>
              <a:pPr>
                <a:defRPr/>
              </a:pPr>
              <a:t>10</a:t>
            </a:fld>
            <a:endParaRPr lang="tr-T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İçerik Yer Tutucusu 2"/>
          <p:cNvSpPr txBox="1">
            <a:spLocks noGrp="1"/>
          </p:cNvSpPr>
          <p:nvPr>
            <p:ph idx="1"/>
          </p:nvPr>
        </p:nvSpPr>
        <p:spPr>
          <a:xfrm>
            <a:off x="503238" y="684213"/>
            <a:ext cx="9072562" cy="6073775"/>
          </a:xfrm>
        </p:spPr>
        <p:txBody>
          <a:bodyPr/>
          <a:lstStyle>
            <a:lvl1pPr marL="107950">
              <a:defRPr sz="32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1pPr>
            <a:lvl2pPr marL="742950" indent="-285750">
              <a:defRPr sz="28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5pPr>
            <a:lvl6pPr marL="25146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6pPr>
            <a:lvl7pPr marL="29718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7pPr>
            <a:lvl8pPr marL="34290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8pPr>
            <a:lvl9pPr marL="38862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9pPr>
          </a:lstStyle>
          <a:p>
            <a:pPr marL="0" indent="0" algn="just">
              <a:buNone/>
            </a:pPr>
            <a:r>
              <a:rPr lang="tr-TR" dirty="0"/>
              <a:t>OpenOffice.org (</a:t>
            </a:r>
            <a:r>
              <a:rPr lang="tr-TR" dirty="0" err="1"/>
              <a:t>OOo</a:t>
            </a:r>
            <a:r>
              <a:rPr lang="tr-TR" dirty="0"/>
              <a:t>), Microsoft Office </a:t>
            </a:r>
            <a:r>
              <a:rPr lang="tr-TR" dirty="0" smtClean="0"/>
              <a:t>(</a:t>
            </a:r>
            <a:r>
              <a:rPr lang="tr-TR" dirty="0"/>
              <a:t>MSO</a:t>
            </a:r>
            <a:r>
              <a:rPr lang="tr-TR" dirty="0" smtClean="0"/>
              <a:t>), </a:t>
            </a:r>
            <a:r>
              <a:rPr lang="en-US" dirty="0" smtClean="0"/>
              <a:t>Word </a:t>
            </a:r>
            <a:r>
              <a:rPr lang="en-US" dirty="0"/>
              <a:t>Perfect Office 12 (WP</a:t>
            </a:r>
            <a:r>
              <a:rPr lang="en-US" dirty="0" smtClean="0"/>
              <a:t>)</a:t>
            </a:r>
            <a:r>
              <a:rPr lang="tr-TR" dirty="0" smtClean="0"/>
              <a:t> </a:t>
            </a:r>
            <a:r>
              <a:rPr lang="tr-TR" dirty="0" err="1" smtClean="0"/>
              <a:t>karşılaştıması</a:t>
            </a:r>
            <a:endParaRPr lang="tr-TR" dirty="0"/>
          </a:p>
          <a:p>
            <a:pPr marL="0" indent="0" algn="just">
              <a:buNone/>
            </a:pPr>
            <a:endParaRPr dirty="0" smtClean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824" y="2051645"/>
            <a:ext cx="8769201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8E5C8-CB2F-4007-BB18-E26DCCFE502C}" type="slidenum">
              <a:rPr lang="tr-TR" smtClean="0"/>
              <a:pPr>
                <a:defRPr/>
              </a:pPr>
              <a:t>11</a:t>
            </a:fld>
            <a:endParaRPr lang="tr-T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1800" y="482778"/>
            <a:ext cx="9176472" cy="524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8E5C8-CB2F-4007-BB18-E26DCCFE502C}" type="slidenum">
              <a:rPr lang="tr-TR" smtClean="0"/>
              <a:pPr>
                <a:defRPr/>
              </a:pPr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61577221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3808" y="611485"/>
            <a:ext cx="9145016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812" y="4128362"/>
            <a:ext cx="9073008" cy="1462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8E5C8-CB2F-4007-BB18-E26DCCFE502C}" type="slidenum">
              <a:rPr lang="tr-TR" smtClean="0"/>
              <a:pPr>
                <a:defRPr/>
              </a:pPr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7643382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816" y="755501"/>
            <a:ext cx="8973304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D1569A-0B4C-4855-9AD0-BDB67A56CFAD}" type="slidenum">
              <a:rPr lang="tr-TR" smtClean="0"/>
              <a:pPr>
                <a:defRPr/>
              </a:pPr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99077082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İçerik Yer Tutucusu 2"/>
          <p:cNvSpPr txBox="1">
            <a:spLocks noGrp="1"/>
          </p:cNvSpPr>
          <p:nvPr>
            <p:ph idx="1"/>
          </p:nvPr>
        </p:nvSpPr>
        <p:spPr>
          <a:xfrm>
            <a:off x="504031" y="2565300"/>
            <a:ext cx="9072562" cy="4238873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1pPr>
            <a:lvl2pPr marL="742950" indent="-285750">
              <a:defRPr sz="28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5pPr>
            <a:lvl6pPr marL="25146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6pPr>
            <a:lvl7pPr marL="29718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7pPr>
            <a:lvl8pPr marL="34290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8pPr>
            <a:lvl9pPr marL="38862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9pPr>
          </a:lstStyle>
          <a:p>
            <a:pPr algn="just" eaLnBrk="1"/>
            <a:r>
              <a:rPr lang="en-US" dirty="0" smtClean="0"/>
              <a:t>MS Word </a:t>
            </a:r>
            <a:r>
              <a:rPr lang="en-US" dirty="0" err="1" smtClean="0"/>
              <a:t>uyumlu</a:t>
            </a:r>
            <a:r>
              <a:rPr lang="en-US" dirty="0" smtClean="0"/>
              <a:t> (word </a:t>
            </a:r>
            <a:r>
              <a:rPr lang="en-US" dirty="0" err="1" smtClean="0"/>
              <a:t>belgeleri</a:t>
            </a:r>
            <a:r>
              <a:rPr lang="en-US" dirty="0" smtClean="0"/>
              <a:t> </a:t>
            </a:r>
            <a:r>
              <a:rPr lang="en-US" dirty="0" err="1" smtClean="0"/>
              <a:t>açılabilir</a:t>
            </a:r>
            <a:r>
              <a:rPr lang="en-US" dirty="0" smtClean="0"/>
              <a:t>,</a:t>
            </a:r>
          </a:p>
          <a:p>
            <a:pPr algn="just" eaLnBrk="1"/>
            <a:r>
              <a:rPr dirty="0" smtClean="0"/>
              <a:t>hazırlanabilir)</a:t>
            </a:r>
          </a:p>
          <a:p>
            <a:pPr eaLnBrk="1"/>
            <a:r>
              <a:rPr dirty="0" smtClean="0"/>
              <a:t>Türkçe imla denetimi</a:t>
            </a:r>
          </a:p>
          <a:p>
            <a:pPr eaLnBrk="1"/>
            <a:r>
              <a:rPr dirty="0" err="1" smtClean="0"/>
              <a:t>PDF'ye</a:t>
            </a:r>
            <a:r>
              <a:rPr dirty="0" smtClean="0"/>
              <a:t> dönüştürme</a:t>
            </a:r>
          </a:p>
          <a:p>
            <a:pPr eaLnBrk="1"/>
            <a:r>
              <a:rPr dirty="0" smtClean="0"/>
              <a:t>Belgeyi e-posta ile gönderme</a:t>
            </a:r>
          </a:p>
          <a:p>
            <a:pPr eaLnBrk="1"/>
            <a:r>
              <a:rPr dirty="0" smtClean="0"/>
              <a:t>İçindekiler bölümü oluşturma</a:t>
            </a:r>
          </a:p>
        </p:txBody>
      </p:sp>
      <p:pic>
        <p:nvPicPr>
          <p:cNvPr id="13315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1850" y="1376363"/>
            <a:ext cx="95408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Metin kutusu 5"/>
          <p:cNvSpPr txBox="1">
            <a:spLocks noChangeArrowheads="1"/>
          </p:cNvSpPr>
          <p:nvPr/>
        </p:nvSpPr>
        <p:spPr bwMode="auto">
          <a:xfrm>
            <a:off x="2232000" y="1516063"/>
            <a:ext cx="49672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tr-TR" sz="3600" b="1" dirty="0" smtClean="0">
                <a:latin typeface="Arial" pitchFamily="34" charset="0"/>
              </a:rPr>
              <a:t> Writer</a:t>
            </a:r>
            <a:endParaRPr lang="tr-TR" sz="3600" b="1" dirty="0">
              <a:latin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998826" y="323453"/>
            <a:ext cx="62818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u="sng" dirty="0" smtClean="0">
                <a:latin typeface="Arial" pitchFamily="34" charset="0"/>
              </a:rPr>
              <a:t>Temel kullanıma kısa bakış</a:t>
            </a:r>
            <a:endParaRPr lang="tr-TR" sz="3600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8E5C8-CB2F-4007-BB18-E26DCCFE502C}" type="slidenum">
              <a:rPr lang="tr-TR" smtClean="0"/>
              <a:pPr>
                <a:defRPr/>
              </a:pPr>
              <a:t>15</a:t>
            </a:fld>
            <a:endParaRPr lang="tr-T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İçerik Yer Tutucusu 2"/>
          <p:cNvSpPr txBox="1">
            <a:spLocks noGrp="1"/>
          </p:cNvSpPr>
          <p:nvPr>
            <p:ph idx="1"/>
          </p:nvPr>
        </p:nvSpPr>
        <p:spPr>
          <a:xfrm>
            <a:off x="503238" y="755650"/>
            <a:ext cx="9072562" cy="6002338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1pPr>
            <a:lvl2pPr marL="742950" indent="-285750">
              <a:defRPr sz="28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5pPr>
            <a:lvl6pPr marL="25146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6pPr>
            <a:lvl7pPr marL="29718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7pPr>
            <a:lvl8pPr marL="34290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8pPr>
            <a:lvl9pPr marL="38862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9pPr>
          </a:lstStyle>
          <a:p>
            <a:pPr eaLnBrk="1"/>
            <a:r>
              <a:rPr smtClean="0"/>
              <a:t>Dosya uzantıları: odt (ott), sxw (stw), word</a:t>
            </a:r>
          </a:p>
          <a:p>
            <a:pPr eaLnBrk="1"/>
            <a:r>
              <a:rPr smtClean="0"/>
              <a:t>97/2000/XP/95/6.0 doc, rtf, StarWriter (sdw, vor), txt,html, Palm (pdp), xml, PocketWord (psw).</a:t>
            </a:r>
          </a:p>
          <a:p>
            <a:pPr eaLnBrk="1"/>
            <a:r>
              <a:rPr smtClean="0"/>
              <a:t>OpenDocument bu bileşimdeki herhangi bir belgeyle uyumlu çalışır.</a:t>
            </a:r>
          </a:p>
          <a:p>
            <a:pPr eaLnBrk="1"/>
            <a:r>
              <a:rPr smtClean="0"/>
              <a:t>Şablonlar ile mektup, faks, ajanda yazımı</a:t>
            </a:r>
          </a:p>
          <a:p>
            <a:pPr eaLnBrk="1"/>
            <a:r>
              <a:rPr lang="nb-NO" smtClean="0"/>
              <a:t>ve bir belge yazma aracından beklenen diğer özellikler</a:t>
            </a:r>
            <a:r>
              <a:rPr smtClean="0"/>
              <a:t>e sahiptir.</a:t>
            </a:r>
            <a:endParaRPr lang="nb-NO" smtClean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8E5C8-CB2F-4007-BB18-E26DCCFE502C}" type="slidenum">
              <a:rPr lang="tr-TR" smtClean="0"/>
              <a:pPr>
                <a:defRPr/>
              </a:pPr>
              <a:t>16</a:t>
            </a:fld>
            <a:endParaRPr lang="tr-T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İçerik Yer Tutucusu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1pPr>
            <a:lvl2pPr marL="742950" indent="-285750">
              <a:defRPr sz="28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5pPr>
            <a:lvl6pPr marL="25146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6pPr>
            <a:lvl7pPr marL="29718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7pPr>
            <a:lvl8pPr marL="34290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8pPr>
            <a:lvl9pPr marL="38862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9pPr>
          </a:lstStyle>
          <a:p>
            <a:pPr eaLnBrk="1"/>
            <a:r>
              <a:rPr dirty="0" err="1" smtClean="0"/>
              <a:t>DataPilot</a:t>
            </a:r>
            <a:r>
              <a:rPr dirty="0" smtClean="0"/>
              <a:t> teknolojisi ile veri tabanlarından veri çekme ve bunlar üzerinde rahat işlem yapabilme özelliğine sahiptir.</a:t>
            </a:r>
          </a:p>
          <a:p>
            <a:pPr eaLnBrk="1"/>
            <a:r>
              <a:rPr dirty="0" smtClean="0"/>
              <a:t>Doğal Dil Tanımları kullanabilme </a:t>
            </a:r>
          </a:p>
          <a:p>
            <a:pPr eaLnBrk="1"/>
            <a:r>
              <a:rPr dirty="0" smtClean="0"/>
              <a:t>Akıllı Toplam Düğmesi ile bulunulan konuma göre sütun veya satırlardaki verilerin toplanabilmesi</a:t>
            </a:r>
          </a:p>
        </p:txBody>
      </p:sp>
      <p:pic>
        <p:nvPicPr>
          <p:cNvPr id="1536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6625" y="684213"/>
            <a:ext cx="1008063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Metin kutusu 5"/>
          <p:cNvSpPr txBox="1">
            <a:spLocks noChangeArrowheads="1"/>
          </p:cNvSpPr>
          <p:nvPr/>
        </p:nvSpPr>
        <p:spPr bwMode="auto">
          <a:xfrm>
            <a:off x="2447925" y="865188"/>
            <a:ext cx="36718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tr-TR" sz="3600" b="1">
                <a:latin typeface="Arial" pitchFamily="34" charset="0"/>
              </a:rPr>
              <a:t>Calc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8E5C8-CB2F-4007-BB18-E26DCCFE502C}" type="slidenum">
              <a:rPr lang="tr-TR" smtClean="0"/>
              <a:pPr>
                <a:defRPr/>
              </a:pPr>
              <a:t>17</a:t>
            </a:fld>
            <a:endParaRPr lang="tr-T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İçerik Yer Tutucusu 2"/>
          <p:cNvSpPr txBox="1">
            <a:spLocks noGrp="1"/>
          </p:cNvSpPr>
          <p:nvPr>
            <p:ph idx="1"/>
          </p:nvPr>
        </p:nvSpPr>
        <p:spPr>
          <a:xfrm>
            <a:off x="503238" y="539750"/>
            <a:ext cx="9072562" cy="6218238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1pPr>
            <a:lvl2pPr marL="742950" indent="-285750">
              <a:defRPr sz="28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5pPr>
            <a:lvl6pPr marL="25146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6pPr>
            <a:lvl7pPr marL="29718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7pPr>
            <a:lvl8pPr marL="34290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8pPr>
            <a:lvl9pPr marL="38862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9pPr>
          </a:lstStyle>
          <a:p>
            <a:pPr eaLnBrk="1"/>
            <a:r>
              <a:rPr dirty="0" smtClean="0"/>
              <a:t>Geniş fonksiyon yelpazesi ve bunların seçimini sağlayan sihirbaz</a:t>
            </a:r>
          </a:p>
          <a:p>
            <a:pPr eaLnBrk="1"/>
            <a:r>
              <a:rPr dirty="0" smtClean="0"/>
              <a:t>Senaryo Yöneticisi ile “Eğer böyle olsaydı” yaklaşımları</a:t>
            </a:r>
          </a:p>
          <a:p>
            <a:pPr eaLnBrk="1"/>
            <a:r>
              <a:rPr dirty="0" err="1" smtClean="0"/>
              <a:t>PDF'ye</a:t>
            </a:r>
            <a:r>
              <a:rPr dirty="0" smtClean="0"/>
              <a:t> dönüşüm ve MS formatı kullanabilme</a:t>
            </a:r>
          </a:p>
          <a:p>
            <a:pPr eaLnBrk="1"/>
            <a:r>
              <a:rPr dirty="0" smtClean="0"/>
              <a:t>Dosya uzantıları: </a:t>
            </a:r>
            <a:r>
              <a:rPr dirty="0" err="1" smtClean="0"/>
              <a:t>odt</a:t>
            </a:r>
            <a:r>
              <a:rPr dirty="0" smtClean="0"/>
              <a:t> (</a:t>
            </a:r>
            <a:r>
              <a:rPr dirty="0" err="1" smtClean="0"/>
              <a:t>ots</a:t>
            </a:r>
            <a:r>
              <a:rPr dirty="0" smtClean="0"/>
              <a:t>), 1.0 </a:t>
            </a:r>
            <a:r>
              <a:rPr dirty="0" err="1" smtClean="0"/>
              <a:t>sxc</a:t>
            </a:r>
            <a:r>
              <a:rPr dirty="0" smtClean="0"/>
              <a:t> (</a:t>
            </a:r>
            <a:r>
              <a:rPr dirty="0" err="1" smtClean="0"/>
              <a:t>stc</a:t>
            </a:r>
            <a:r>
              <a:rPr dirty="0" smtClean="0"/>
              <a:t>), </a:t>
            </a:r>
            <a:r>
              <a:rPr dirty="0" err="1" smtClean="0"/>
              <a:t>dif</a:t>
            </a:r>
            <a:r>
              <a:rPr dirty="0" smtClean="0"/>
              <a:t>, </a:t>
            </a:r>
            <a:r>
              <a:rPr dirty="0" err="1" smtClean="0"/>
              <a:t>dBASE</a:t>
            </a:r>
            <a:r>
              <a:rPr dirty="0" smtClean="0"/>
              <a:t> (</a:t>
            </a:r>
            <a:r>
              <a:rPr dirty="0" err="1" smtClean="0"/>
              <a:t>dbf</a:t>
            </a:r>
            <a:r>
              <a:rPr dirty="0" smtClean="0"/>
              <a:t>), 97/2000/XP/95/5.0 </a:t>
            </a:r>
            <a:r>
              <a:rPr dirty="0" err="1" smtClean="0"/>
              <a:t>xls</a:t>
            </a:r>
            <a:r>
              <a:rPr dirty="0" smtClean="0"/>
              <a:t> (</a:t>
            </a:r>
            <a:r>
              <a:rPr dirty="0" err="1" smtClean="0"/>
              <a:t>xlt</a:t>
            </a:r>
            <a:r>
              <a:rPr dirty="0" smtClean="0"/>
              <a:t>), </a:t>
            </a:r>
            <a:r>
              <a:rPr dirty="0" err="1" smtClean="0"/>
              <a:t>StarCalc</a:t>
            </a:r>
            <a:r>
              <a:rPr dirty="0" smtClean="0"/>
              <a:t> </a:t>
            </a:r>
            <a:r>
              <a:rPr dirty="0" err="1" smtClean="0"/>
              <a:t>sdc</a:t>
            </a:r>
            <a:r>
              <a:rPr dirty="0" smtClean="0"/>
              <a:t> (</a:t>
            </a:r>
            <a:r>
              <a:rPr dirty="0" err="1" smtClean="0"/>
              <a:t>vor</a:t>
            </a:r>
            <a:r>
              <a:rPr dirty="0" smtClean="0"/>
              <a:t>), </a:t>
            </a:r>
            <a:r>
              <a:rPr dirty="0" err="1" smtClean="0"/>
              <a:t>slk</a:t>
            </a:r>
            <a:r>
              <a:rPr dirty="0" smtClean="0"/>
              <a:t>, </a:t>
            </a:r>
            <a:r>
              <a:rPr dirty="0" err="1" smtClean="0"/>
              <a:t>csv</a:t>
            </a:r>
            <a:r>
              <a:rPr dirty="0" smtClean="0"/>
              <a:t>, html, </a:t>
            </a:r>
            <a:r>
              <a:rPr dirty="0" err="1" smtClean="0"/>
              <a:t>xml</a:t>
            </a:r>
            <a:endParaRPr dirty="0" smtClean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8E5C8-CB2F-4007-BB18-E26DCCFE502C}" type="slidenum">
              <a:rPr lang="tr-TR" smtClean="0"/>
              <a:pPr>
                <a:defRPr/>
              </a:pPr>
              <a:t>18</a:t>
            </a:fld>
            <a:endParaRPr lang="tr-T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İçerik Yer Tutucusu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1pPr>
            <a:lvl2pPr marL="742950" indent="-285750">
              <a:defRPr sz="28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3pPr>
            <a:lvl4pPr marL="16002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4pPr>
            <a:lvl5pPr marL="20574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5pPr>
            <a:lvl6pPr marL="25146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6pPr>
            <a:lvl7pPr marL="29718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7pPr>
            <a:lvl8pPr marL="34290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8pPr>
            <a:lvl9pPr marL="3886200" indent="-228600"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  <a:cs typeface="Mangal" pitchFamily="18" charset="0"/>
              </a:defRPr>
            </a:lvl9pPr>
          </a:lstStyle>
          <a:p>
            <a:pPr eaLnBrk="1"/>
            <a:r>
              <a:rPr smtClean="0"/>
              <a:t>Sunum bölümü</a:t>
            </a:r>
          </a:p>
          <a:p>
            <a:pPr eaLnBrk="1"/>
            <a:r>
              <a:rPr smtClean="0"/>
              <a:t>Flash ve HTML'ye dönüştürebilme</a:t>
            </a:r>
          </a:p>
          <a:p>
            <a:pPr eaLnBrk="1"/>
            <a:r>
              <a:rPr smtClean="0"/>
              <a:t>PDF oluşturma</a:t>
            </a:r>
          </a:p>
          <a:p>
            <a:pPr eaLnBrk="1"/>
            <a:r>
              <a:rPr smtClean="0"/>
              <a:t>2D ve 3D resimler, slaytlar arası geçişler, animasyonlar</a:t>
            </a:r>
          </a:p>
          <a:p>
            <a:pPr eaLnBrk="1"/>
            <a:r>
              <a:rPr smtClean="0"/>
              <a:t>Dosya Uzantıları: odp (otp), 1.0 sxi (sti), 97/2000/XP ppt (pot), StarCalc sda (sdd, vor), Open Document Çizim Nesnesi odg.</a:t>
            </a:r>
          </a:p>
        </p:txBody>
      </p:sp>
      <p:pic>
        <p:nvPicPr>
          <p:cNvPr id="17411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6625" y="541338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Metin kutusu 5"/>
          <p:cNvSpPr txBox="1">
            <a:spLocks noChangeArrowheads="1"/>
          </p:cNvSpPr>
          <p:nvPr/>
        </p:nvSpPr>
        <p:spPr bwMode="auto">
          <a:xfrm>
            <a:off x="2663825" y="757238"/>
            <a:ext cx="39608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tr-TR" sz="3600" b="1">
                <a:latin typeface="Arial" pitchFamily="34" charset="0"/>
              </a:rPr>
              <a:t>Impress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8E5C8-CB2F-4007-BB18-E26DCCFE502C}" type="slidenum">
              <a:rPr lang="tr-TR" smtClean="0"/>
              <a:pPr>
                <a:defRPr/>
              </a:pPr>
              <a:t>19</a:t>
            </a:fld>
            <a:endParaRPr lang="tr-T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Başlık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tr-TR" b="1" dirty="0">
                <a:latin typeface="Arial" pitchFamily="34" charset="0"/>
              </a:rPr>
              <a:t/>
            </a:r>
            <a:br>
              <a:rPr lang="tr-TR" b="1" dirty="0">
                <a:latin typeface="Arial" pitchFamily="34" charset="0"/>
              </a:rPr>
            </a:br>
            <a:endParaRPr dirty="0" smtClean="0">
              <a:latin typeface="Arial" pitchFamily="34" charset="0"/>
              <a:ea typeface="Microsoft YaHei" pitchFamily="34" charset="-122"/>
              <a:cs typeface="Mangal" pitchFamily="18" charset="0"/>
            </a:endParaRP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3848" y="827509"/>
            <a:ext cx="8352928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8E5C8-CB2F-4007-BB18-E26DCCFE502C}" type="slidenum">
              <a:rPr lang="tr-TR" smtClean="0"/>
              <a:pPr>
                <a:defRPr/>
              </a:pPr>
              <a:t>20</a:t>
            </a:fld>
            <a:endParaRPr lang="tr-T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816" y="251446"/>
            <a:ext cx="9001000" cy="69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8E5C8-CB2F-4007-BB18-E26DCCFE502C}" type="slidenum">
              <a:rPr lang="tr-TR" smtClean="0"/>
              <a:pPr>
                <a:defRPr/>
              </a:pPr>
              <a:t>21</a:t>
            </a:fld>
            <a:endParaRPr lang="tr-T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816" y="323453"/>
            <a:ext cx="8881416" cy="6912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8E5C8-CB2F-4007-BB18-E26DCCFE502C}" type="slidenum">
              <a:rPr lang="tr-TR" smtClean="0"/>
              <a:pPr>
                <a:defRPr/>
              </a:pPr>
              <a:t>22</a:t>
            </a:fld>
            <a:endParaRPr lang="tr-T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88" y="317500"/>
            <a:ext cx="8821612" cy="692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8E5C8-CB2F-4007-BB18-E26DCCFE502C}" type="slidenum">
              <a:rPr lang="tr-TR" smtClean="0"/>
              <a:pPr>
                <a:defRPr/>
              </a:pPr>
              <a:t>23</a:t>
            </a:fld>
            <a:endParaRPr lang="tr-T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647824" y="467469"/>
            <a:ext cx="87849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3200" dirty="0" smtClean="0">
                <a:latin typeface="Arial" pitchFamily="34" charset="0"/>
              </a:rPr>
              <a:t>Kurumlar OpenOffice.org yazılımının getirdiği özgürlükle birlikte kendi bünyelerinde hızla </a:t>
            </a:r>
            <a:r>
              <a:rPr lang="tr-TR" sz="3200" dirty="0" err="1" smtClean="0">
                <a:latin typeface="Arial" pitchFamily="34" charset="0"/>
              </a:rPr>
              <a:t>OpenOffice.org'u</a:t>
            </a:r>
            <a:r>
              <a:rPr lang="tr-TR" sz="3200" dirty="0" smtClean="0">
                <a:latin typeface="Arial" pitchFamily="34" charset="0"/>
              </a:rPr>
              <a:t> yaygınlaştırmaya başladılar.</a:t>
            </a:r>
          </a:p>
          <a:p>
            <a:pPr algn="just"/>
            <a:endParaRPr lang="tr-TR" sz="3200" dirty="0">
              <a:latin typeface="Arial" pitchFamily="34" charset="0"/>
            </a:endParaRPr>
          </a:p>
          <a:p>
            <a:pPr algn="just"/>
            <a:r>
              <a:rPr lang="tr-TR" sz="3200" dirty="0" smtClean="0">
                <a:latin typeface="Arial" pitchFamily="34" charset="0"/>
              </a:rPr>
              <a:t>OpenOffice.org sayesinde her türlü işlerini tıpkı öncesi gibi kesintisiz bir şekilde devam ettirme imkanına sahip oldular.</a:t>
            </a:r>
            <a:endParaRPr lang="tr-TR" sz="3200" dirty="0">
              <a:latin typeface="Arial" pitchFamily="34" charset="0"/>
            </a:endParaRP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D1569A-0B4C-4855-9AD0-BDB67A56CFAD}" type="slidenum">
              <a:rPr lang="tr-TR" smtClean="0"/>
              <a:pPr>
                <a:defRPr/>
              </a:pPr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30284928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007864" y="1907629"/>
            <a:ext cx="8208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 smtClean="0">
                <a:latin typeface="Arial" pitchFamily="34" charset="0"/>
              </a:rPr>
              <a:t>Finans</a:t>
            </a:r>
          </a:p>
          <a:p>
            <a:r>
              <a:rPr lang="tr-TR" sz="3600" dirty="0">
                <a:latin typeface="Arial" pitchFamily="34" charset="0"/>
              </a:rPr>
              <a:t>	</a:t>
            </a:r>
            <a:r>
              <a:rPr lang="tr-TR" sz="3200" dirty="0" smtClean="0">
                <a:latin typeface="Arial" pitchFamily="34" charset="0"/>
              </a:rPr>
              <a:t>İsviçre Sigorta </a:t>
            </a:r>
          </a:p>
          <a:p>
            <a:r>
              <a:rPr lang="tr-TR" sz="3600" b="1" dirty="0" smtClean="0">
                <a:latin typeface="Arial" pitchFamily="34" charset="0"/>
              </a:rPr>
              <a:t>Kamu</a:t>
            </a:r>
            <a:r>
              <a:rPr lang="tr-TR" sz="3600" dirty="0" smtClean="0">
                <a:latin typeface="Arial" pitchFamily="34" charset="0"/>
              </a:rPr>
              <a:t> </a:t>
            </a:r>
          </a:p>
          <a:p>
            <a:r>
              <a:rPr lang="tr-TR" sz="3600" dirty="0" smtClean="0">
                <a:latin typeface="Arial" pitchFamily="34" charset="0"/>
              </a:rPr>
              <a:t>	</a:t>
            </a:r>
            <a:r>
              <a:rPr lang="tr-TR" sz="3200" dirty="0" smtClean="0">
                <a:latin typeface="Arial" pitchFamily="34" charset="0"/>
              </a:rPr>
              <a:t>İzmir Vergi Dairesi Başkanlığı </a:t>
            </a:r>
          </a:p>
          <a:p>
            <a:r>
              <a:rPr lang="tr-TR" sz="3200" dirty="0" smtClean="0">
                <a:latin typeface="Arial" pitchFamily="34" charset="0"/>
              </a:rPr>
              <a:t>	Eti Holding </a:t>
            </a:r>
          </a:p>
          <a:p>
            <a:r>
              <a:rPr lang="tr-TR" sz="3200" dirty="0" smtClean="0">
                <a:latin typeface="Arial" pitchFamily="34" charset="0"/>
              </a:rPr>
              <a:t>	Ankara  EGO </a:t>
            </a:r>
          </a:p>
          <a:p>
            <a:r>
              <a:rPr lang="tr-TR" sz="3200" dirty="0" smtClean="0">
                <a:latin typeface="Arial" pitchFamily="34" charset="0"/>
              </a:rPr>
              <a:t>	Atom Enerjisi Kurumu </a:t>
            </a:r>
          </a:p>
          <a:p>
            <a:r>
              <a:rPr lang="tr-TR" sz="3200" dirty="0" smtClean="0">
                <a:latin typeface="Arial" pitchFamily="34" charset="0"/>
              </a:rPr>
              <a:t>	Emekli Sandığı </a:t>
            </a:r>
          </a:p>
          <a:p>
            <a:r>
              <a:rPr lang="tr-TR" sz="3200" dirty="0" smtClean="0">
                <a:latin typeface="Arial" pitchFamily="34" charset="0"/>
              </a:rPr>
              <a:t>	TÜBİTAK</a:t>
            </a:r>
          </a:p>
          <a:p>
            <a:r>
              <a:rPr lang="tr-TR" sz="3200" dirty="0" smtClean="0">
                <a:latin typeface="Arial" pitchFamily="34" charset="0"/>
              </a:rPr>
              <a:t>	Bayındırlık Bakanlığı</a:t>
            </a:r>
            <a:endParaRPr lang="tr-TR" sz="3200" dirty="0">
              <a:latin typeface="Arial" pitchFamily="34" charset="0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989384" y="539477"/>
            <a:ext cx="74168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u="sng" dirty="0" err="1" smtClean="0">
                <a:latin typeface="Arial" pitchFamily="34" charset="0"/>
              </a:rPr>
              <a:t>OperOfiice.org’u</a:t>
            </a:r>
            <a:r>
              <a:rPr lang="tr-TR" sz="4000" b="1" u="sng" dirty="0">
                <a:latin typeface="Arial" pitchFamily="34" charset="0"/>
              </a:rPr>
              <a:t> </a:t>
            </a:r>
            <a:r>
              <a:rPr lang="tr-TR" sz="4000" b="1" u="sng" dirty="0" smtClean="0">
                <a:latin typeface="Arial" pitchFamily="34" charset="0"/>
              </a:rPr>
              <a:t>kullanan kurumlar, işletmeler</a:t>
            </a:r>
            <a:endParaRPr lang="tr-TR" sz="4000" b="1" u="sng" dirty="0">
              <a:latin typeface="Arial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D1569A-0B4C-4855-9AD0-BDB67A56CFAD}" type="slidenum">
              <a:rPr lang="tr-TR" smtClean="0"/>
              <a:pPr>
                <a:defRPr/>
              </a:pPr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94851485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719833" y="755501"/>
            <a:ext cx="9001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 smtClean="0">
                <a:latin typeface="Arial" pitchFamily="34" charset="0"/>
              </a:rPr>
              <a:t>Eğitim</a:t>
            </a:r>
            <a:r>
              <a:rPr lang="tr-TR" sz="3200" dirty="0" smtClean="0">
                <a:latin typeface="Arial" pitchFamily="34" charset="0"/>
              </a:rPr>
              <a:t> </a:t>
            </a:r>
          </a:p>
          <a:p>
            <a:r>
              <a:rPr lang="tr-TR" sz="3200" dirty="0" smtClean="0">
                <a:latin typeface="Arial" pitchFamily="34" charset="0"/>
              </a:rPr>
              <a:t>	İnönü Üniversitesi</a:t>
            </a:r>
          </a:p>
          <a:p>
            <a:r>
              <a:rPr lang="tr-TR" sz="3200" dirty="0" smtClean="0">
                <a:latin typeface="Arial" pitchFamily="34" charset="0"/>
              </a:rPr>
              <a:t>	Fatih Dershaneleri ve Fen Bilimleri Merkezi</a:t>
            </a:r>
          </a:p>
          <a:p>
            <a:r>
              <a:rPr lang="tr-TR" sz="3200" dirty="0" smtClean="0">
                <a:latin typeface="Arial" pitchFamily="34" charset="0"/>
              </a:rPr>
              <a:t>	Sabancı Üniversitesi</a:t>
            </a:r>
          </a:p>
          <a:p>
            <a:r>
              <a:rPr lang="tr-TR" sz="3200" dirty="0" smtClean="0">
                <a:latin typeface="Arial" pitchFamily="34" charset="0"/>
              </a:rPr>
              <a:t>	İzmir Ekonomi Üniversitesi</a:t>
            </a:r>
            <a:endParaRPr lang="tr-TR" sz="3200" dirty="0">
              <a:latin typeface="Arial" pitchFamily="34" charset="0"/>
            </a:endParaRP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D1569A-0B4C-4855-9AD0-BDB67A56CFAD}" type="slidenum">
              <a:rPr lang="tr-TR" smtClean="0"/>
              <a:pPr>
                <a:defRPr/>
              </a:pPr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08700405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647824" y="395460"/>
            <a:ext cx="719988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smtClean="0">
                <a:latin typeface="Arial" pitchFamily="34" charset="0"/>
              </a:rPr>
              <a:t>Sağlık</a:t>
            </a:r>
            <a:r>
              <a:rPr lang="tr-TR" sz="2800" dirty="0" smtClean="0">
                <a:latin typeface="Arial" pitchFamily="34" charset="0"/>
              </a:rPr>
              <a:t> </a:t>
            </a:r>
          </a:p>
          <a:p>
            <a:r>
              <a:rPr lang="tr-TR" sz="2800" dirty="0" smtClean="0">
                <a:latin typeface="Arial" pitchFamily="34" charset="0"/>
              </a:rPr>
              <a:t>	Zonguldak Devlet Hastanesi</a:t>
            </a:r>
          </a:p>
          <a:p>
            <a:r>
              <a:rPr lang="tr-TR" sz="2800" dirty="0" smtClean="0">
                <a:latin typeface="Arial" pitchFamily="34" charset="0"/>
              </a:rPr>
              <a:t>	</a:t>
            </a:r>
            <a:r>
              <a:rPr lang="tr-TR" sz="2800" dirty="0" err="1" smtClean="0">
                <a:latin typeface="Arial" pitchFamily="34" charset="0"/>
              </a:rPr>
              <a:t>Memorial</a:t>
            </a:r>
            <a:r>
              <a:rPr lang="tr-TR" sz="2800" dirty="0" smtClean="0">
                <a:latin typeface="Arial" pitchFamily="34" charset="0"/>
              </a:rPr>
              <a:t> Hastanesi</a:t>
            </a:r>
          </a:p>
          <a:p>
            <a:r>
              <a:rPr lang="tr-TR" sz="2800" dirty="0" smtClean="0">
                <a:latin typeface="Arial" pitchFamily="34" charset="0"/>
              </a:rPr>
              <a:t>	Güven Hastanesi </a:t>
            </a:r>
            <a:br>
              <a:rPr lang="tr-TR" sz="2800" dirty="0" smtClean="0">
                <a:latin typeface="Arial" pitchFamily="34" charset="0"/>
              </a:rPr>
            </a:br>
            <a:r>
              <a:rPr lang="tr-TR" sz="2800" dirty="0" smtClean="0">
                <a:latin typeface="Arial" pitchFamily="34" charset="0"/>
              </a:rPr>
              <a:t>	İstanbul İl Sağlık Müdürlüğü </a:t>
            </a:r>
          </a:p>
          <a:p>
            <a:r>
              <a:rPr lang="tr-TR" sz="2800" dirty="0" smtClean="0">
                <a:latin typeface="Arial" pitchFamily="34" charset="0"/>
              </a:rPr>
              <a:t>	Universal </a:t>
            </a:r>
            <a:r>
              <a:rPr lang="tr-TR" sz="2800" dirty="0" err="1" smtClean="0">
                <a:latin typeface="Arial" pitchFamily="34" charset="0"/>
              </a:rPr>
              <a:t>Hospitals</a:t>
            </a:r>
            <a:r>
              <a:rPr lang="tr-TR" sz="2800" dirty="0" smtClean="0">
                <a:latin typeface="Arial" pitchFamily="34" charset="0"/>
              </a:rPr>
              <a:t> </a:t>
            </a:r>
            <a:r>
              <a:rPr lang="tr-TR" sz="2800" dirty="0" err="1" smtClean="0">
                <a:latin typeface="Arial" pitchFamily="34" charset="0"/>
              </a:rPr>
              <a:t>Group</a:t>
            </a:r>
            <a:r>
              <a:rPr lang="tr-TR" sz="2800" dirty="0" smtClean="0">
                <a:latin typeface="Arial" pitchFamily="34" charset="0"/>
                <a:hlinkClick r:id="rId2"/>
              </a:rPr>
              <a:t/>
            </a:r>
            <a:br>
              <a:rPr lang="tr-TR" sz="2800" dirty="0" smtClean="0">
                <a:latin typeface="Arial" pitchFamily="34" charset="0"/>
                <a:hlinkClick r:id="rId2"/>
              </a:rPr>
            </a:br>
            <a:r>
              <a:rPr lang="tr-TR" sz="2800" dirty="0" smtClean="0">
                <a:latin typeface="Arial" pitchFamily="34" charset="0"/>
              </a:rPr>
              <a:t>	İSKİ (yaklaşık 1000 bilgisayarda)</a:t>
            </a:r>
          </a:p>
          <a:p>
            <a:r>
              <a:rPr lang="tr-TR" sz="2800" dirty="0" smtClean="0">
                <a:latin typeface="Arial" pitchFamily="34" charset="0"/>
              </a:rPr>
              <a:t>	Özel Safa Hastanesi </a:t>
            </a:r>
          </a:p>
          <a:p>
            <a:r>
              <a:rPr lang="tr-TR" sz="2800" dirty="0" smtClean="0">
                <a:latin typeface="Arial" pitchFamily="34" charset="0"/>
              </a:rPr>
              <a:t>	Bursa Ecza Deposu </a:t>
            </a:r>
          </a:p>
          <a:p>
            <a:r>
              <a:rPr lang="tr-TR" sz="2800" dirty="0" smtClean="0">
                <a:latin typeface="Arial" pitchFamily="34" charset="0"/>
              </a:rPr>
              <a:t>	Güney Ecza Kooperatifi</a:t>
            </a:r>
          </a:p>
          <a:p>
            <a:r>
              <a:rPr lang="tr-TR" sz="2800" dirty="0" smtClean="0">
                <a:latin typeface="Arial" pitchFamily="34" charset="0"/>
              </a:rPr>
              <a:t>	Ankara Atatürk Eğitim ve Araştırma 	Hastanesi (yaklaşık 500 bilgisayarda) </a:t>
            </a:r>
            <a:br>
              <a:rPr lang="tr-TR" sz="2800" dirty="0" smtClean="0">
                <a:latin typeface="Arial" pitchFamily="34" charset="0"/>
              </a:rPr>
            </a:br>
            <a:r>
              <a:rPr lang="tr-TR" sz="2800" dirty="0" smtClean="0">
                <a:latin typeface="Arial" pitchFamily="34" charset="0"/>
              </a:rPr>
              <a:t>	Özel Ferihan Laçin Hastanesi </a:t>
            </a:r>
          </a:p>
          <a:p>
            <a:r>
              <a:rPr lang="tr-TR" sz="2800" dirty="0" smtClean="0">
                <a:latin typeface="Arial" pitchFamily="34" charset="0"/>
              </a:rPr>
              <a:t>	Delta </a:t>
            </a:r>
            <a:r>
              <a:rPr lang="tr-TR" sz="2800" dirty="0" err="1" smtClean="0">
                <a:latin typeface="Arial" pitchFamily="34" charset="0"/>
              </a:rPr>
              <a:t>Hospital</a:t>
            </a:r>
            <a:r>
              <a:rPr lang="tr-TR" sz="2800" dirty="0" smtClean="0">
                <a:latin typeface="Arial" pitchFamily="34" charset="0"/>
              </a:rPr>
              <a:t> (60 bilgisayarda) </a:t>
            </a:r>
          </a:p>
          <a:p>
            <a:r>
              <a:rPr lang="tr-TR" sz="2800" dirty="0" smtClean="0">
                <a:latin typeface="Arial" pitchFamily="34" charset="0"/>
              </a:rPr>
              <a:t>	Torbalı Devlet Hastanesi</a:t>
            </a:r>
            <a:endParaRPr lang="tr-TR" sz="2800" dirty="0">
              <a:latin typeface="Arial" pitchFamily="34" charset="0"/>
            </a:endParaRP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D1569A-0B4C-4855-9AD0-BDB67A56CFAD}" type="slidenum">
              <a:rPr lang="tr-TR" smtClean="0"/>
              <a:pPr>
                <a:defRPr/>
              </a:pPr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08547031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647825" y="132686"/>
            <a:ext cx="8712968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 smtClean="0">
                <a:latin typeface="Arial" pitchFamily="34" charset="0"/>
              </a:rPr>
              <a:t>Gıda</a:t>
            </a:r>
            <a:r>
              <a:rPr lang="tr-TR" sz="3600" dirty="0" smtClean="0">
                <a:latin typeface="Arial" pitchFamily="34" charset="0"/>
              </a:rPr>
              <a:t> </a:t>
            </a:r>
          </a:p>
          <a:p>
            <a:r>
              <a:rPr lang="tr-TR" sz="3200" dirty="0" smtClean="0">
                <a:latin typeface="Arial" pitchFamily="34" charset="0"/>
              </a:rPr>
              <a:t>	</a:t>
            </a:r>
            <a:r>
              <a:rPr lang="tr-TR" sz="3200" dirty="0" err="1" smtClean="0">
                <a:latin typeface="Arial" pitchFamily="34" charset="0"/>
              </a:rPr>
              <a:t>İnoksan</a:t>
            </a:r>
            <a:endParaRPr lang="tr-TR" sz="3200" dirty="0" smtClean="0">
              <a:latin typeface="Arial" pitchFamily="34" charset="0"/>
            </a:endParaRPr>
          </a:p>
          <a:p>
            <a:r>
              <a:rPr lang="tr-TR" sz="3200" dirty="0" smtClean="0">
                <a:latin typeface="Arial" pitchFamily="34" charset="0"/>
              </a:rPr>
              <a:t>	</a:t>
            </a:r>
            <a:r>
              <a:rPr lang="tr-TR" sz="3200" dirty="0" err="1" smtClean="0">
                <a:latin typeface="Arial" pitchFamily="34" charset="0"/>
              </a:rPr>
              <a:t>Pakmaya</a:t>
            </a:r>
            <a:endParaRPr lang="tr-TR" sz="3200" dirty="0" smtClean="0">
              <a:latin typeface="Arial" pitchFamily="34" charset="0"/>
            </a:endParaRPr>
          </a:p>
          <a:p>
            <a:r>
              <a:rPr lang="tr-TR" sz="3200" dirty="0" smtClean="0">
                <a:latin typeface="Arial" pitchFamily="34" charset="0"/>
              </a:rPr>
              <a:t>	Kervan Gıda </a:t>
            </a:r>
            <a:br>
              <a:rPr lang="tr-TR" sz="3200" dirty="0" smtClean="0">
                <a:latin typeface="Arial" pitchFamily="34" charset="0"/>
              </a:rPr>
            </a:br>
            <a:endParaRPr lang="tr-TR" sz="3200" dirty="0" smtClean="0">
              <a:latin typeface="Arial" pitchFamily="34" charset="0"/>
            </a:endParaRPr>
          </a:p>
          <a:p>
            <a:r>
              <a:rPr lang="tr-TR" sz="3200" b="1" dirty="0" smtClean="0">
                <a:latin typeface="Arial" pitchFamily="34" charset="0"/>
              </a:rPr>
              <a:t>Turizm</a:t>
            </a:r>
            <a:r>
              <a:rPr lang="tr-TR" sz="3200" dirty="0" smtClean="0">
                <a:latin typeface="Arial" pitchFamily="34" charset="0"/>
              </a:rPr>
              <a:t> </a:t>
            </a:r>
          </a:p>
          <a:p>
            <a:r>
              <a:rPr lang="tr-TR" sz="3200" dirty="0" smtClean="0">
                <a:latin typeface="Arial" pitchFamily="34" charset="0"/>
              </a:rPr>
              <a:t>	</a:t>
            </a:r>
            <a:r>
              <a:rPr lang="tr-TR" sz="3200" dirty="0" err="1" smtClean="0">
                <a:latin typeface="Arial" pitchFamily="34" charset="0"/>
              </a:rPr>
              <a:t>Tivoli</a:t>
            </a:r>
            <a:r>
              <a:rPr lang="tr-TR" sz="3200" dirty="0" smtClean="0">
                <a:latin typeface="Arial" pitchFamily="34" charset="0"/>
              </a:rPr>
              <a:t> Turizm</a:t>
            </a:r>
          </a:p>
          <a:p>
            <a:r>
              <a:rPr lang="tr-TR" sz="3200" dirty="0" smtClean="0">
                <a:latin typeface="Arial" pitchFamily="34" charset="0"/>
              </a:rPr>
              <a:t>	</a:t>
            </a:r>
            <a:r>
              <a:rPr lang="tr-TR" sz="3200" dirty="0" err="1" smtClean="0">
                <a:latin typeface="Arial" pitchFamily="34" charset="0"/>
              </a:rPr>
              <a:t>HotelBeds</a:t>
            </a:r>
            <a:r>
              <a:rPr lang="tr-TR" sz="3200" dirty="0" smtClean="0">
                <a:latin typeface="Arial" pitchFamily="34" charset="0"/>
              </a:rPr>
              <a:t> </a:t>
            </a:r>
            <a:r>
              <a:rPr lang="tr-TR" sz="3200" dirty="0" err="1" smtClean="0">
                <a:latin typeface="Arial" pitchFamily="34" charset="0"/>
              </a:rPr>
              <a:t>Turkiye</a:t>
            </a:r>
            <a:r>
              <a:rPr lang="tr-TR" sz="3200" dirty="0" smtClean="0">
                <a:latin typeface="Arial" pitchFamily="34" charset="0"/>
              </a:rPr>
              <a:t> A.Ş.</a:t>
            </a:r>
          </a:p>
          <a:p>
            <a:r>
              <a:rPr lang="tr-TR" sz="3200" dirty="0" smtClean="0">
                <a:latin typeface="Arial" pitchFamily="34" charset="0"/>
              </a:rPr>
              <a:t>	</a:t>
            </a:r>
            <a:r>
              <a:rPr lang="tr-TR" sz="3200" dirty="0" err="1" smtClean="0">
                <a:latin typeface="Arial" pitchFamily="34" charset="0"/>
              </a:rPr>
              <a:t>Pamfilya</a:t>
            </a:r>
            <a:r>
              <a:rPr lang="tr-TR" sz="3200" dirty="0" smtClean="0">
                <a:latin typeface="Arial" pitchFamily="34" charset="0"/>
              </a:rPr>
              <a:t> Turizm A.Ş.</a:t>
            </a:r>
          </a:p>
          <a:p>
            <a:r>
              <a:rPr lang="tr-TR" sz="3200" dirty="0" smtClean="0">
                <a:latin typeface="Arial" pitchFamily="34" charset="0"/>
              </a:rPr>
              <a:t>	Majesty </a:t>
            </a:r>
            <a:r>
              <a:rPr lang="tr-TR" sz="3200" dirty="0" err="1" smtClean="0">
                <a:latin typeface="Arial" pitchFamily="34" charset="0"/>
              </a:rPr>
              <a:t>Hotels</a:t>
            </a:r>
            <a:r>
              <a:rPr lang="tr-TR" sz="3200" dirty="0" smtClean="0">
                <a:latin typeface="Arial" pitchFamily="34" charset="0"/>
              </a:rPr>
              <a:t> &amp; Resorts</a:t>
            </a:r>
          </a:p>
          <a:p>
            <a:pPr lvl="1"/>
            <a:r>
              <a:rPr lang="tr-TR" sz="3200" dirty="0" smtClean="0">
                <a:latin typeface="Arial" pitchFamily="34" charset="0"/>
              </a:rPr>
              <a:t>	</a:t>
            </a:r>
            <a:r>
              <a:rPr lang="tr-TR" sz="3200" dirty="0" err="1" smtClean="0">
                <a:latin typeface="Arial" pitchFamily="34" charset="0"/>
              </a:rPr>
              <a:t>Oasis</a:t>
            </a:r>
            <a:r>
              <a:rPr lang="tr-TR" sz="3200" dirty="0" smtClean="0">
                <a:latin typeface="Arial" pitchFamily="34" charset="0"/>
              </a:rPr>
              <a:t>, Alanya </a:t>
            </a:r>
          </a:p>
          <a:p>
            <a:pPr lvl="1"/>
            <a:r>
              <a:rPr lang="tr-TR" sz="3200" dirty="0" smtClean="0">
                <a:latin typeface="Arial" pitchFamily="34" charset="0"/>
              </a:rPr>
              <a:t>	Palm </a:t>
            </a:r>
            <a:r>
              <a:rPr lang="tr-TR" sz="3200" dirty="0" err="1" smtClean="0">
                <a:latin typeface="Arial" pitchFamily="34" charset="0"/>
              </a:rPr>
              <a:t>Beach</a:t>
            </a:r>
            <a:r>
              <a:rPr lang="tr-TR" sz="3200" dirty="0" smtClean="0">
                <a:latin typeface="Arial" pitchFamily="34" charset="0"/>
              </a:rPr>
              <a:t>, Manavgat </a:t>
            </a:r>
          </a:p>
          <a:p>
            <a:pPr lvl="1"/>
            <a:r>
              <a:rPr lang="tr-TR" sz="3200" dirty="0" smtClean="0">
                <a:latin typeface="Arial" pitchFamily="34" charset="0"/>
              </a:rPr>
              <a:t>	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D1569A-0B4C-4855-9AD0-BDB67A56CFAD}" type="slidenum">
              <a:rPr lang="tr-TR" smtClean="0"/>
              <a:pPr>
                <a:defRPr/>
              </a:pPr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5424037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503808" y="539476"/>
            <a:ext cx="835292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tr-TR" sz="3200" b="1" dirty="0" smtClean="0">
                <a:latin typeface="Arial" pitchFamily="34" charset="0"/>
              </a:rPr>
              <a:t>Turizm</a:t>
            </a:r>
            <a:endParaRPr lang="tr-TR" sz="3200" dirty="0" smtClean="0">
              <a:latin typeface="Arial" pitchFamily="34" charset="0"/>
            </a:endParaRPr>
          </a:p>
          <a:p>
            <a:pPr lvl="1"/>
            <a:r>
              <a:rPr lang="tr-TR" sz="3200" dirty="0">
                <a:latin typeface="Arial" pitchFamily="34" charset="0"/>
              </a:rPr>
              <a:t>	</a:t>
            </a:r>
            <a:r>
              <a:rPr lang="tr-TR" sz="3200" dirty="0" smtClean="0">
                <a:latin typeface="Arial" pitchFamily="34" charset="0"/>
              </a:rPr>
              <a:t>Sun </a:t>
            </a:r>
            <a:r>
              <a:rPr lang="tr-TR" sz="3200" dirty="0" err="1" smtClean="0">
                <a:latin typeface="Arial" pitchFamily="34" charset="0"/>
              </a:rPr>
              <a:t>Flowers</a:t>
            </a:r>
            <a:r>
              <a:rPr lang="tr-TR" sz="3200" dirty="0" smtClean="0">
                <a:latin typeface="Arial" pitchFamily="34" charset="0"/>
              </a:rPr>
              <a:t>, Side </a:t>
            </a:r>
          </a:p>
          <a:p>
            <a:pPr lvl="1"/>
            <a:r>
              <a:rPr lang="tr-TR" sz="3200" dirty="0" smtClean="0">
                <a:latin typeface="Arial" pitchFamily="34" charset="0"/>
              </a:rPr>
              <a:t>	Hotel </a:t>
            </a:r>
            <a:r>
              <a:rPr lang="tr-TR" sz="3200" dirty="0" err="1" smtClean="0">
                <a:latin typeface="Arial" pitchFamily="34" charset="0"/>
              </a:rPr>
              <a:t>Varuna</a:t>
            </a:r>
            <a:r>
              <a:rPr lang="tr-TR" sz="3200" dirty="0" smtClean="0">
                <a:latin typeface="Arial" pitchFamily="34" charset="0"/>
              </a:rPr>
              <a:t>, Belek </a:t>
            </a:r>
          </a:p>
          <a:p>
            <a:pPr lvl="1"/>
            <a:r>
              <a:rPr lang="tr-TR" sz="3200" dirty="0" smtClean="0">
                <a:latin typeface="Arial" pitchFamily="34" charset="0"/>
              </a:rPr>
              <a:t>	Club </a:t>
            </a:r>
            <a:r>
              <a:rPr lang="tr-TR" sz="3200" dirty="0" err="1" smtClean="0">
                <a:latin typeface="Arial" pitchFamily="34" charset="0"/>
              </a:rPr>
              <a:t>Varuna</a:t>
            </a:r>
            <a:r>
              <a:rPr lang="tr-TR" sz="3200" dirty="0" smtClean="0">
                <a:latin typeface="Arial" pitchFamily="34" charset="0"/>
              </a:rPr>
              <a:t>, Belek </a:t>
            </a:r>
          </a:p>
          <a:p>
            <a:pPr lvl="1"/>
            <a:r>
              <a:rPr lang="tr-TR" sz="3200" dirty="0" smtClean="0">
                <a:latin typeface="Arial" pitchFamily="34" charset="0"/>
              </a:rPr>
              <a:t>	</a:t>
            </a:r>
            <a:r>
              <a:rPr lang="tr-TR" sz="3200" dirty="0" err="1" smtClean="0">
                <a:latin typeface="Arial" pitchFamily="34" charset="0"/>
              </a:rPr>
              <a:t>Klikya</a:t>
            </a:r>
            <a:r>
              <a:rPr lang="tr-TR" sz="3200" dirty="0" smtClean="0">
                <a:latin typeface="Arial" pitchFamily="34" charset="0"/>
              </a:rPr>
              <a:t> </a:t>
            </a:r>
            <a:r>
              <a:rPr lang="tr-TR" sz="3200" dirty="0" err="1" smtClean="0">
                <a:latin typeface="Arial" pitchFamily="34" charset="0"/>
              </a:rPr>
              <a:t>Palace</a:t>
            </a:r>
            <a:r>
              <a:rPr lang="tr-TR" sz="3200" dirty="0" smtClean="0">
                <a:latin typeface="Arial" pitchFamily="34" charset="0"/>
              </a:rPr>
              <a:t>, Kemer </a:t>
            </a:r>
          </a:p>
          <a:p>
            <a:pPr lvl="1"/>
            <a:r>
              <a:rPr lang="tr-TR" sz="3200" dirty="0" smtClean="0">
                <a:latin typeface="Arial" pitchFamily="34" charset="0"/>
              </a:rPr>
              <a:t>	Majesty Club Kemer, Kemer </a:t>
            </a:r>
          </a:p>
          <a:p>
            <a:pPr lvl="1"/>
            <a:r>
              <a:rPr lang="tr-TR" sz="3200" dirty="0" smtClean="0">
                <a:latin typeface="Arial" pitchFamily="34" charset="0"/>
              </a:rPr>
              <a:t>	Majesty Club </a:t>
            </a:r>
            <a:r>
              <a:rPr lang="tr-TR" sz="3200" dirty="0" err="1" smtClean="0">
                <a:latin typeface="Arial" pitchFamily="34" charset="0"/>
              </a:rPr>
              <a:t>Elize</a:t>
            </a:r>
            <a:r>
              <a:rPr lang="tr-TR" sz="3200" dirty="0" smtClean="0">
                <a:latin typeface="Arial" pitchFamily="34" charset="0"/>
              </a:rPr>
              <a:t>, Kemer </a:t>
            </a:r>
          </a:p>
          <a:p>
            <a:pPr lvl="1"/>
            <a:r>
              <a:rPr lang="tr-TR" sz="3200" dirty="0" smtClean="0">
                <a:latin typeface="Arial" pitchFamily="34" charset="0"/>
              </a:rPr>
              <a:t>	</a:t>
            </a:r>
            <a:r>
              <a:rPr lang="tr-TR" sz="3200" dirty="0" err="1" smtClean="0">
                <a:latin typeface="Arial" pitchFamily="34" charset="0"/>
              </a:rPr>
              <a:t>Tuana</a:t>
            </a:r>
            <a:r>
              <a:rPr lang="tr-TR" sz="3200" dirty="0" smtClean="0">
                <a:latin typeface="Arial" pitchFamily="34" charset="0"/>
              </a:rPr>
              <a:t>, Fethiye </a:t>
            </a:r>
          </a:p>
          <a:p>
            <a:pPr lvl="1"/>
            <a:r>
              <a:rPr lang="tr-TR" sz="3200" dirty="0" smtClean="0">
                <a:latin typeface="Arial" pitchFamily="34" charset="0"/>
              </a:rPr>
              <a:t>	Marina, Bodrum </a:t>
            </a:r>
          </a:p>
          <a:p>
            <a:pPr lvl="1"/>
            <a:r>
              <a:rPr lang="tr-TR" sz="3200" dirty="0" smtClean="0">
                <a:latin typeface="Arial" pitchFamily="34" charset="0"/>
              </a:rPr>
              <a:t>	</a:t>
            </a:r>
            <a:r>
              <a:rPr lang="tr-TR" sz="3200" dirty="0" err="1" smtClean="0">
                <a:latin typeface="Arial" pitchFamily="34" charset="0"/>
              </a:rPr>
              <a:t>Adakule</a:t>
            </a:r>
            <a:r>
              <a:rPr lang="tr-TR" sz="3200" dirty="0" smtClean="0">
                <a:latin typeface="Arial" pitchFamily="34" charset="0"/>
              </a:rPr>
              <a:t>, Kuşadası</a:t>
            </a:r>
          </a:p>
          <a:p>
            <a:pPr lvl="1"/>
            <a:r>
              <a:rPr lang="tr-TR" sz="3200" dirty="0" smtClean="0">
                <a:latin typeface="Arial" pitchFamily="34" charset="0"/>
              </a:rPr>
              <a:t>	Port Alaçatı Marina</a:t>
            </a:r>
          </a:p>
          <a:p>
            <a:pPr lvl="1"/>
            <a:r>
              <a:rPr lang="tr-TR" sz="3200" dirty="0" smtClean="0">
                <a:latin typeface="Arial" pitchFamily="34" charset="0"/>
              </a:rPr>
              <a:t>	Hotel </a:t>
            </a:r>
            <a:r>
              <a:rPr lang="tr-TR" sz="3200" dirty="0" err="1" smtClean="0">
                <a:latin typeface="Arial" pitchFamily="34" charset="0"/>
              </a:rPr>
              <a:t>Ideal</a:t>
            </a:r>
            <a:r>
              <a:rPr lang="tr-TR" sz="3200" dirty="0">
                <a:latin typeface="Arial" pitchFamily="34" charset="0"/>
              </a:rPr>
              <a:t>,</a:t>
            </a:r>
            <a:r>
              <a:rPr lang="tr-TR" sz="3200" dirty="0" smtClean="0">
                <a:latin typeface="Arial" pitchFamily="34" charset="0"/>
              </a:rPr>
              <a:t> Hotel Grand </a:t>
            </a:r>
            <a:r>
              <a:rPr lang="tr-TR" sz="3200" dirty="0" err="1" smtClean="0">
                <a:latin typeface="Arial" pitchFamily="34" charset="0"/>
              </a:rPr>
              <a:t>Ideal</a:t>
            </a:r>
            <a:r>
              <a:rPr lang="tr-TR" sz="3200" dirty="0" smtClean="0">
                <a:latin typeface="Arial" pitchFamily="34" charset="0"/>
              </a:rPr>
              <a:t> Marmaris</a:t>
            </a:r>
            <a:br>
              <a:rPr lang="tr-TR" sz="3200" dirty="0" smtClean="0">
                <a:latin typeface="Arial" pitchFamily="34" charset="0"/>
              </a:rPr>
            </a:br>
            <a:endParaRPr lang="tr-TR" sz="3200" dirty="0" smtClean="0">
              <a:latin typeface="Arial" pitchFamily="34" charset="0"/>
            </a:endParaRP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D1569A-0B4C-4855-9AD0-BDB67A56CFAD}" type="slidenum">
              <a:rPr lang="tr-TR" smtClean="0"/>
              <a:pPr>
                <a:defRPr/>
              </a:pPr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42282874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672648" y="467469"/>
            <a:ext cx="8784976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 smtClean="0">
                <a:latin typeface="Arial" pitchFamily="34" charset="0"/>
              </a:rPr>
              <a:t>Belediye</a:t>
            </a:r>
            <a:br>
              <a:rPr lang="tr-TR" sz="3200" b="1" dirty="0" smtClean="0">
                <a:latin typeface="Arial" pitchFamily="34" charset="0"/>
              </a:rPr>
            </a:br>
            <a:r>
              <a:rPr lang="tr-TR" sz="3200" b="1" dirty="0" smtClean="0">
                <a:latin typeface="Arial" pitchFamily="34" charset="0"/>
              </a:rPr>
              <a:t>	</a:t>
            </a:r>
            <a:r>
              <a:rPr lang="tr-TR" sz="3200" dirty="0" smtClean="0">
                <a:latin typeface="Arial" pitchFamily="34" charset="0"/>
              </a:rPr>
              <a:t>İzmir Balçova Belediyesi</a:t>
            </a:r>
          </a:p>
          <a:p>
            <a:r>
              <a:rPr lang="tr-TR" sz="3200" dirty="0" smtClean="0">
                <a:latin typeface="Arial" pitchFamily="34" charset="0"/>
              </a:rPr>
              <a:t>	Van Gürpınar Belediyesi </a:t>
            </a:r>
            <a:br>
              <a:rPr lang="tr-TR" sz="3200" dirty="0" smtClean="0">
                <a:latin typeface="Arial" pitchFamily="34" charset="0"/>
              </a:rPr>
            </a:br>
            <a:r>
              <a:rPr lang="tr-TR" sz="3200" b="1" dirty="0" smtClean="0">
                <a:latin typeface="Arial" pitchFamily="34" charset="0"/>
              </a:rPr>
              <a:t>Tekstil </a:t>
            </a:r>
            <a:br>
              <a:rPr lang="tr-TR" sz="3200" b="1" dirty="0" smtClean="0">
                <a:latin typeface="Arial" pitchFamily="34" charset="0"/>
              </a:rPr>
            </a:br>
            <a:r>
              <a:rPr lang="tr-TR" sz="3200" b="1" dirty="0" smtClean="0">
                <a:latin typeface="Arial" pitchFamily="34" charset="0"/>
              </a:rPr>
              <a:t>	</a:t>
            </a:r>
            <a:r>
              <a:rPr lang="tr-TR" sz="3200" dirty="0" smtClean="0">
                <a:latin typeface="Arial" pitchFamily="34" charset="0"/>
              </a:rPr>
              <a:t>Arsan Tekstil, İplik A.Ş</a:t>
            </a:r>
          </a:p>
          <a:p>
            <a:r>
              <a:rPr lang="tr-TR" sz="3200" dirty="0" smtClean="0">
                <a:latin typeface="Arial" pitchFamily="34" charset="0"/>
              </a:rPr>
              <a:t>	</a:t>
            </a:r>
            <a:r>
              <a:rPr lang="tr-TR" sz="3200" dirty="0" err="1" smtClean="0">
                <a:latin typeface="Arial" pitchFamily="34" charset="0"/>
              </a:rPr>
              <a:t>Lina</a:t>
            </a:r>
            <a:r>
              <a:rPr lang="tr-TR" sz="3200" dirty="0" smtClean="0">
                <a:latin typeface="Arial" pitchFamily="34" charset="0"/>
              </a:rPr>
              <a:t> Tekstil Örgü-Kumaş A.Ş</a:t>
            </a:r>
          </a:p>
          <a:p>
            <a:r>
              <a:rPr lang="tr-TR" sz="3200" dirty="0" smtClean="0">
                <a:latin typeface="Arial" pitchFamily="34" charset="0"/>
              </a:rPr>
              <a:t>	Arsan Dokuma A.Ş</a:t>
            </a:r>
          </a:p>
          <a:p>
            <a:r>
              <a:rPr lang="tr-TR" sz="3200" dirty="0" smtClean="0">
                <a:latin typeface="Arial" pitchFamily="34" charset="0"/>
              </a:rPr>
              <a:t>	Arsan </a:t>
            </a:r>
            <a:r>
              <a:rPr lang="tr-TR" sz="3200" dirty="0" err="1" smtClean="0">
                <a:latin typeface="Arial" pitchFamily="34" charset="0"/>
              </a:rPr>
              <a:t>DokumaBoya</a:t>
            </a:r>
            <a:r>
              <a:rPr lang="tr-TR" sz="3200" dirty="0" smtClean="0">
                <a:latin typeface="Arial" pitchFamily="34" charset="0"/>
              </a:rPr>
              <a:t>-Terbiye A.Ş</a:t>
            </a:r>
          </a:p>
          <a:p>
            <a:r>
              <a:rPr lang="tr-TR" sz="3200" dirty="0" smtClean="0">
                <a:latin typeface="Arial" pitchFamily="34" charset="0"/>
              </a:rPr>
              <a:t>	</a:t>
            </a:r>
            <a:r>
              <a:rPr lang="tr-TR" sz="3200" dirty="0" err="1" smtClean="0">
                <a:latin typeface="Arial" pitchFamily="34" charset="0"/>
              </a:rPr>
              <a:t>Betimteks</a:t>
            </a:r>
            <a:r>
              <a:rPr lang="tr-TR" sz="3200" dirty="0" smtClean="0">
                <a:latin typeface="Arial" pitchFamily="34" charset="0"/>
              </a:rPr>
              <a:t> İhracat-İthalat A.Ş</a:t>
            </a:r>
          </a:p>
          <a:p>
            <a:r>
              <a:rPr lang="tr-TR" sz="3200" dirty="0" smtClean="0">
                <a:latin typeface="Arial" pitchFamily="34" charset="0"/>
              </a:rPr>
              <a:t>	</a:t>
            </a:r>
            <a:r>
              <a:rPr lang="tr-TR" sz="3200" dirty="0" err="1" smtClean="0">
                <a:latin typeface="Arial" pitchFamily="34" charset="0"/>
              </a:rPr>
              <a:t>Boren</a:t>
            </a:r>
            <a:r>
              <a:rPr lang="tr-TR" sz="3200" dirty="0" smtClean="0">
                <a:latin typeface="Arial" pitchFamily="34" charset="0"/>
              </a:rPr>
              <a:t> Tekstil</a:t>
            </a:r>
          </a:p>
          <a:p>
            <a:r>
              <a:rPr lang="tr-TR" sz="3200" dirty="0" smtClean="0">
                <a:latin typeface="Arial" pitchFamily="34" charset="0"/>
              </a:rPr>
              <a:t>	Günöz İplik</a:t>
            </a:r>
          </a:p>
          <a:p>
            <a:r>
              <a:rPr lang="tr-TR" sz="3200" dirty="0" smtClean="0">
                <a:latin typeface="Arial" pitchFamily="34" charset="0"/>
              </a:rPr>
              <a:t>	Okan Tekstil</a:t>
            </a:r>
          </a:p>
          <a:p>
            <a:r>
              <a:rPr lang="tr-TR" sz="3200" dirty="0" smtClean="0">
                <a:latin typeface="Arial" pitchFamily="34" charset="0"/>
              </a:rPr>
              <a:t>	Home </a:t>
            </a:r>
            <a:r>
              <a:rPr lang="tr-TR" sz="3200" dirty="0" err="1" smtClean="0">
                <a:latin typeface="Arial" pitchFamily="34" charset="0"/>
              </a:rPr>
              <a:t>Sweet</a:t>
            </a:r>
            <a:r>
              <a:rPr lang="tr-TR" sz="3200" dirty="0" smtClean="0">
                <a:latin typeface="Arial" pitchFamily="34" charset="0"/>
              </a:rPr>
              <a:t> Home 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 smtClean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D1569A-0B4C-4855-9AD0-BDB67A56CFAD}" type="slidenum">
              <a:rPr lang="tr-TR" smtClean="0"/>
              <a:pPr>
                <a:defRPr/>
              </a:pPr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42792085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737616" y="971525"/>
            <a:ext cx="763193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 smtClean="0">
                <a:latin typeface="Arial" pitchFamily="34" charset="0"/>
              </a:rPr>
              <a:t>Bilişim</a:t>
            </a:r>
            <a:endParaRPr lang="tr-TR" sz="3200" dirty="0" smtClean="0">
              <a:latin typeface="Arial" pitchFamily="34" charset="0"/>
            </a:endParaRPr>
          </a:p>
          <a:p>
            <a:r>
              <a:rPr lang="tr-TR" sz="3200" dirty="0" smtClean="0">
                <a:latin typeface="Arial" pitchFamily="34" charset="0"/>
              </a:rPr>
              <a:t>	</a:t>
            </a:r>
            <a:r>
              <a:rPr lang="tr-TR" sz="3200" dirty="0" err="1" smtClean="0">
                <a:latin typeface="Arial" pitchFamily="34" charset="0"/>
              </a:rPr>
              <a:t>İntengo</a:t>
            </a:r>
            <a:endParaRPr lang="tr-TR" sz="3200" dirty="0" smtClean="0">
              <a:latin typeface="Arial" pitchFamily="34" charset="0"/>
            </a:endParaRPr>
          </a:p>
          <a:p>
            <a:r>
              <a:rPr lang="tr-TR" sz="3200" dirty="0" smtClean="0">
                <a:latin typeface="Arial" pitchFamily="34" charset="0"/>
              </a:rPr>
              <a:t>	SKE Kalıp Oto Yan Sanayi </a:t>
            </a:r>
            <a:r>
              <a:rPr lang="tr-TR" sz="3200" dirty="0" err="1" smtClean="0">
                <a:latin typeface="Arial" pitchFamily="34" charset="0"/>
              </a:rPr>
              <a:t>Ltd</a:t>
            </a:r>
            <a:r>
              <a:rPr lang="tr-TR" sz="3200" dirty="0" smtClean="0">
                <a:latin typeface="Arial" pitchFamily="34" charset="0"/>
              </a:rPr>
              <a:t> Şti </a:t>
            </a:r>
          </a:p>
          <a:p>
            <a:r>
              <a:rPr lang="tr-TR" sz="3200" dirty="0" smtClean="0">
                <a:latin typeface="Arial" pitchFamily="34" charset="0"/>
              </a:rPr>
              <a:t>	Eko PC</a:t>
            </a:r>
            <a:br>
              <a:rPr lang="tr-TR" sz="3200" dirty="0" smtClean="0">
                <a:latin typeface="Arial" pitchFamily="34" charset="0"/>
              </a:rPr>
            </a:br>
            <a:endParaRPr lang="tr-TR" sz="3200" dirty="0" smtClean="0">
              <a:latin typeface="Arial" pitchFamily="34" charset="0"/>
            </a:endParaRP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D1569A-0B4C-4855-9AD0-BDB67A56CFAD}" type="slidenum">
              <a:rPr lang="tr-TR" smtClean="0"/>
              <a:pPr>
                <a:defRPr/>
              </a:pPr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1114059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719832" y="683493"/>
            <a:ext cx="8712968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 smtClean="0">
                <a:latin typeface="Arial" pitchFamily="34" charset="0"/>
              </a:rPr>
              <a:t>Diğer</a:t>
            </a:r>
            <a:r>
              <a:rPr lang="tr-TR" sz="3200" dirty="0" smtClean="0">
                <a:latin typeface="Arial" pitchFamily="34" charset="0"/>
              </a:rPr>
              <a:t> </a:t>
            </a:r>
          </a:p>
          <a:p>
            <a:r>
              <a:rPr lang="tr-TR" sz="3200" dirty="0" smtClean="0">
                <a:latin typeface="Arial" pitchFamily="34" charset="0"/>
              </a:rPr>
              <a:t>	</a:t>
            </a:r>
            <a:r>
              <a:rPr lang="tr-TR" sz="2800" dirty="0" smtClean="0">
                <a:latin typeface="Arial" pitchFamily="34" charset="0"/>
              </a:rPr>
              <a:t>Yıldız Sunta MDF A.Ş. </a:t>
            </a:r>
            <a:br>
              <a:rPr lang="tr-TR" sz="2800" dirty="0" smtClean="0">
                <a:latin typeface="Arial" pitchFamily="34" charset="0"/>
              </a:rPr>
            </a:br>
            <a:r>
              <a:rPr lang="tr-TR" sz="2800" dirty="0" smtClean="0">
                <a:latin typeface="Arial" pitchFamily="34" charset="0"/>
              </a:rPr>
              <a:t>	Alarko</a:t>
            </a:r>
          </a:p>
          <a:p>
            <a:r>
              <a:rPr lang="tr-TR" sz="2800" dirty="0" smtClean="0">
                <a:latin typeface="Arial" pitchFamily="34" charset="0"/>
              </a:rPr>
              <a:t>	</a:t>
            </a:r>
            <a:r>
              <a:rPr lang="tr-TR" sz="2800" dirty="0" err="1" smtClean="0">
                <a:latin typeface="Arial" pitchFamily="34" charset="0"/>
              </a:rPr>
              <a:t>Mimsan</a:t>
            </a:r>
            <a:r>
              <a:rPr lang="tr-TR" sz="2800" dirty="0" smtClean="0">
                <a:latin typeface="Arial" pitchFamily="34" charset="0"/>
              </a:rPr>
              <a:t> </a:t>
            </a:r>
            <a:r>
              <a:rPr lang="tr-TR" sz="2800" dirty="0" err="1" smtClean="0">
                <a:latin typeface="Arial" pitchFamily="34" charset="0"/>
              </a:rPr>
              <a:t>Konveyır</a:t>
            </a:r>
            <a:endParaRPr lang="tr-TR" sz="2800" dirty="0" smtClean="0">
              <a:latin typeface="Arial" pitchFamily="34" charset="0"/>
            </a:endParaRPr>
          </a:p>
          <a:p>
            <a:r>
              <a:rPr lang="tr-TR" sz="2800" dirty="0" smtClean="0">
                <a:latin typeface="Arial" pitchFamily="34" charset="0"/>
              </a:rPr>
              <a:t>	Birleşik Oksijen Sanayi </a:t>
            </a:r>
            <a:r>
              <a:rPr lang="tr-TR" sz="2800" dirty="0" err="1" smtClean="0">
                <a:latin typeface="Arial" pitchFamily="34" charset="0"/>
              </a:rPr>
              <a:t>A.ş</a:t>
            </a:r>
            <a:r>
              <a:rPr lang="tr-TR" sz="2800" dirty="0" smtClean="0">
                <a:latin typeface="Arial" pitchFamily="34" charset="0"/>
              </a:rPr>
              <a:t>.</a:t>
            </a:r>
          </a:p>
          <a:p>
            <a:r>
              <a:rPr lang="tr-TR" sz="2800" dirty="0" smtClean="0">
                <a:latin typeface="Arial" pitchFamily="34" charset="0"/>
              </a:rPr>
              <a:t>	</a:t>
            </a:r>
            <a:r>
              <a:rPr lang="tr-TR" sz="2800" dirty="0" err="1" smtClean="0">
                <a:latin typeface="Arial" pitchFamily="34" charset="0"/>
              </a:rPr>
              <a:t>Argen</a:t>
            </a:r>
            <a:r>
              <a:rPr lang="tr-TR" sz="2800" dirty="0" smtClean="0">
                <a:latin typeface="Arial" pitchFamily="34" charset="0"/>
              </a:rPr>
              <a:t> Özel Araç </a:t>
            </a:r>
            <a:r>
              <a:rPr lang="tr-TR" sz="2800" dirty="0" err="1" smtClean="0">
                <a:latin typeface="Arial" pitchFamily="34" charset="0"/>
              </a:rPr>
              <a:t>Ltd.Şti</a:t>
            </a:r>
            <a:r>
              <a:rPr lang="tr-TR" sz="2800" dirty="0" smtClean="0">
                <a:latin typeface="Arial" pitchFamily="34" charset="0"/>
              </a:rPr>
              <a:t>.</a:t>
            </a:r>
          </a:p>
          <a:p>
            <a:r>
              <a:rPr lang="tr-TR" sz="2800" dirty="0" smtClean="0">
                <a:latin typeface="Arial" pitchFamily="34" charset="0"/>
              </a:rPr>
              <a:t>	Kızılca Plastik A.Ş</a:t>
            </a:r>
          </a:p>
          <a:p>
            <a:r>
              <a:rPr lang="tr-TR" sz="2800" dirty="0" smtClean="0">
                <a:latin typeface="Arial" pitchFamily="34" charset="0"/>
              </a:rPr>
              <a:t>	</a:t>
            </a:r>
            <a:r>
              <a:rPr lang="tr-TR" sz="2800" dirty="0" err="1" smtClean="0">
                <a:latin typeface="Arial" pitchFamily="34" charset="0"/>
              </a:rPr>
              <a:t>Ontrol</a:t>
            </a:r>
            <a:r>
              <a:rPr lang="tr-TR" sz="2800" dirty="0" smtClean="0">
                <a:latin typeface="Arial" pitchFamily="34" charset="0"/>
              </a:rPr>
              <a:t> A.Ş</a:t>
            </a:r>
          </a:p>
          <a:p>
            <a:r>
              <a:rPr lang="tr-TR" sz="2800" dirty="0" smtClean="0">
                <a:latin typeface="Arial" pitchFamily="34" charset="0"/>
              </a:rPr>
              <a:t>	Tokgözler A.Ş</a:t>
            </a:r>
          </a:p>
          <a:p>
            <a:r>
              <a:rPr lang="tr-TR" sz="2800" dirty="0" smtClean="0">
                <a:latin typeface="Arial" pitchFamily="34" charset="0"/>
              </a:rPr>
              <a:t>	Günaydın Ltd. </a:t>
            </a:r>
          </a:p>
          <a:p>
            <a:r>
              <a:rPr lang="tr-TR" sz="2800" dirty="0" smtClean="0">
                <a:latin typeface="Arial" pitchFamily="34" charset="0"/>
              </a:rPr>
              <a:t>	Uluslararası Hijyen Servisi San. ve Tic. A.Ş.</a:t>
            </a:r>
          </a:p>
          <a:p>
            <a:r>
              <a:rPr lang="tr-TR" sz="2800" dirty="0" smtClean="0">
                <a:latin typeface="Arial" pitchFamily="34" charset="0"/>
              </a:rPr>
              <a:t>	</a:t>
            </a:r>
            <a:r>
              <a:rPr lang="tr-TR" sz="2800" dirty="0" err="1" smtClean="0">
                <a:latin typeface="Arial" pitchFamily="34" charset="0"/>
              </a:rPr>
              <a:t>Interpano</a:t>
            </a:r>
            <a:r>
              <a:rPr lang="tr-TR" sz="2800" dirty="0" smtClean="0">
                <a:latin typeface="Arial" pitchFamily="34" charset="0"/>
              </a:rPr>
              <a:t> Reklam ve Sanatsal </a:t>
            </a:r>
            <a:r>
              <a:rPr lang="tr-TR" sz="2800" dirty="0" err="1" smtClean="0">
                <a:latin typeface="Arial" pitchFamily="34" charset="0"/>
              </a:rPr>
              <a:t>Urunler</a:t>
            </a:r>
            <a:r>
              <a:rPr lang="tr-TR" sz="2800" dirty="0" smtClean="0">
                <a:latin typeface="Arial" pitchFamily="34" charset="0"/>
              </a:rPr>
              <a:t> 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D1569A-0B4C-4855-9AD0-BDB67A56CFAD}" type="slidenum">
              <a:rPr lang="tr-TR" smtClean="0"/>
              <a:pPr>
                <a:defRPr/>
              </a:pPr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67504474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799952" y="2895978"/>
            <a:ext cx="65087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dirty="0" smtClean="0">
                <a:hlinkClick r:id="rId2"/>
              </a:rPr>
              <a:t>http://www.openoffice.org.tr/</a:t>
            </a:r>
            <a:endParaRPr lang="tr-TR" sz="4000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D1569A-0B4C-4855-9AD0-BDB67A56CFAD}" type="slidenum">
              <a:rPr lang="tr-TR" smtClean="0"/>
              <a:pPr>
                <a:defRPr/>
              </a:pPr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38283227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2015976" y="2627709"/>
            <a:ext cx="6984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0" dirty="0" smtClean="0">
                <a:latin typeface="Arial" pitchFamily="34" charset="0"/>
              </a:rPr>
              <a:t>TEŞEKKÜRLER</a:t>
            </a:r>
            <a:endParaRPr lang="tr-TR" sz="6000" dirty="0">
              <a:latin typeface="Arial" pitchFamily="34" charset="0"/>
            </a:endParaRP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D1569A-0B4C-4855-9AD0-BDB67A56CFAD}" type="slidenum">
              <a:rPr lang="tr-TR" smtClean="0"/>
              <a:pPr>
                <a:defRPr/>
              </a:pPr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5677897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PEN OFFİCE 2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OPEN OFFİCE 2</Template>
  <TotalTime>92</TotalTime>
  <Words>658</Words>
  <Application>Microsoft Office PowerPoint</Application>
  <PresentationFormat>Özel</PresentationFormat>
  <Paragraphs>197</Paragraphs>
  <Slides>34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34</vt:i4>
      </vt:variant>
    </vt:vector>
  </HeadingPairs>
  <TitlesOfParts>
    <vt:vector size="35" baseType="lpstr">
      <vt:lpstr>OPEN OFFİCE 2</vt:lpstr>
      <vt:lpstr>BİLİMSEL BİLGİYE ERİŞİM VE BİLGİYİ SUNMA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 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BİLİMSEL BİLGİYE ERİŞİM VE BİLGİYİ SUNMA</dc:title>
  <dc:creator>Muammer Zozik</dc:creator>
  <cp:lastModifiedBy>acer</cp:lastModifiedBy>
  <cp:revision>18</cp:revision>
  <dcterms:created xsi:type="dcterms:W3CDTF">2012-01-05T09:02:37Z</dcterms:created>
  <dcterms:modified xsi:type="dcterms:W3CDTF">2012-01-07T06:13:19Z</dcterms:modified>
</cp:coreProperties>
</file>