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4CF394F-FE85-4B7D-BB94-392668137628}" type="datetimeFigureOut">
              <a:rPr lang="en-US" smtClean="0"/>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149C98-10EF-4757-8C6A-28EB625EA94A}"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4CF394F-FE85-4B7D-BB94-392668137628}" type="datetimeFigureOut">
              <a:rPr lang="en-US" smtClean="0"/>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149C98-10EF-4757-8C6A-28EB625EA94A}"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CF394F-FE85-4B7D-BB94-392668137628}" type="datetimeFigureOut">
              <a:rPr lang="en-US" smtClean="0"/>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149C98-10EF-4757-8C6A-28EB625EA94A}"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4CF394F-FE85-4B7D-BB94-392668137628}" type="datetimeFigureOut">
              <a:rPr lang="en-US" smtClean="0"/>
              <a:t>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149C98-10EF-4757-8C6A-28EB625EA94A}"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CF394F-FE85-4B7D-BB94-392668137628}" type="datetimeFigureOut">
              <a:rPr lang="en-US" smtClean="0"/>
              <a:t>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149C98-10EF-4757-8C6A-28EB625EA94A}"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4CF394F-FE85-4B7D-BB94-392668137628}" type="datetimeFigureOut">
              <a:rPr lang="en-US" smtClean="0"/>
              <a:t>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149C98-10EF-4757-8C6A-28EB625EA94A}"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CF394F-FE85-4B7D-BB94-392668137628}" type="datetimeFigureOut">
              <a:rPr lang="en-US" smtClean="0"/>
              <a:t>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149C98-10EF-4757-8C6A-28EB625EA94A}"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CF394F-FE85-4B7D-BB94-392668137628}" type="datetimeFigureOut">
              <a:rPr lang="en-US" smtClean="0"/>
              <a:t>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149C98-10EF-4757-8C6A-28EB625EA94A}"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CF394F-FE85-4B7D-BB94-392668137628}" type="datetimeFigureOut">
              <a:rPr lang="en-US" smtClean="0"/>
              <a:t>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149C98-10EF-4757-8C6A-28EB625EA94A}"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CF394F-FE85-4B7D-BB94-392668137628}" type="datetimeFigureOut">
              <a:rPr lang="en-US" smtClean="0"/>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149C98-10EF-4757-8C6A-28EB625EA94A}"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CF394F-FE85-4B7D-BB94-392668137628}" type="datetimeFigureOut">
              <a:rPr lang="en-US" smtClean="0"/>
              <a:t>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149C98-10EF-4757-8C6A-28EB625EA94A}"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44CF394F-FE85-4B7D-BB94-392668137628}" type="datetimeFigureOut">
              <a:rPr lang="en-US" smtClean="0"/>
              <a:t>1/7/2012</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60149C98-10EF-4757-8C6A-28EB625EA94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7581" y="457200"/>
            <a:ext cx="7412019" cy="5638800"/>
          </a:xfrm>
        </p:spPr>
        <p:txBody>
          <a:bodyPr/>
          <a:lstStyle/>
          <a:p>
            <a:pPr marL="182880" indent="0">
              <a:buNone/>
            </a:pPr>
            <a:r>
              <a:rPr lang="en-US" sz="7200" i="1" dirty="0" smtClean="0">
                <a:latin typeface="Times New Roman" pitchFamily="18" charset="0"/>
                <a:cs typeface="Times New Roman" pitchFamily="18" charset="0"/>
              </a:rPr>
              <a:t>    </a:t>
            </a:r>
            <a:r>
              <a:rPr lang="en-US" sz="7200" i="1" dirty="0" smtClean="0">
                <a:solidFill>
                  <a:schemeClr val="accent1"/>
                </a:solidFill>
                <a:latin typeface="Times New Roman" pitchFamily="18" charset="0"/>
                <a:cs typeface="Times New Roman" pitchFamily="18" charset="0"/>
              </a:rPr>
              <a:t>Power Point </a:t>
            </a:r>
            <a:r>
              <a:rPr lang="en-US" sz="7200" i="1" dirty="0" smtClean="0">
                <a:latin typeface="Times New Roman" pitchFamily="18" charset="0"/>
                <a:cs typeface="Times New Roman" pitchFamily="18" charset="0"/>
              </a:rPr>
              <a:t/>
            </a:r>
            <a:br>
              <a:rPr lang="en-US" sz="7200" i="1" dirty="0" smtClean="0">
                <a:latin typeface="Times New Roman" pitchFamily="18" charset="0"/>
                <a:cs typeface="Times New Roman" pitchFamily="18" charset="0"/>
              </a:rPr>
            </a:br>
            <a:r>
              <a:rPr lang="en-US" sz="7200" i="1" dirty="0" smtClean="0">
                <a:latin typeface="Times New Roman" pitchFamily="18" charset="0"/>
                <a:cs typeface="Times New Roman" pitchFamily="18" charset="0"/>
              </a:rPr>
              <a:t/>
            </a:r>
            <a:br>
              <a:rPr lang="en-US" sz="7200" i="1" dirty="0" smtClean="0">
                <a:latin typeface="Times New Roman" pitchFamily="18" charset="0"/>
                <a:cs typeface="Times New Roman" pitchFamily="18" charset="0"/>
              </a:rPr>
            </a:br>
            <a:r>
              <a:rPr lang="en-US" sz="7200" i="1" dirty="0">
                <a:latin typeface="Times New Roman" pitchFamily="18" charset="0"/>
                <a:cs typeface="Times New Roman" pitchFamily="18" charset="0"/>
              </a:rPr>
              <a:t> </a:t>
            </a:r>
            <a:r>
              <a:rPr lang="en-US" sz="7200" i="1" dirty="0" smtClean="0">
                <a:latin typeface="Times New Roman" pitchFamily="18" charset="0"/>
                <a:cs typeface="Times New Roman" pitchFamily="18" charset="0"/>
              </a:rPr>
              <a:t>       </a:t>
            </a:r>
            <a:br>
              <a:rPr lang="en-US" sz="7200" i="1" dirty="0" smtClean="0">
                <a:latin typeface="Times New Roman" pitchFamily="18" charset="0"/>
                <a:cs typeface="Times New Roman" pitchFamily="18" charset="0"/>
              </a:rPr>
            </a:br>
            <a:r>
              <a:rPr lang="en-US" sz="7200" i="1" dirty="0" smtClean="0">
                <a:latin typeface="Times New Roman" pitchFamily="18" charset="0"/>
                <a:cs typeface="Times New Roman" pitchFamily="18" charset="0"/>
              </a:rPr>
              <a:t>  </a:t>
            </a:r>
            <a:r>
              <a:rPr lang="en-US" sz="2400" i="1" dirty="0" smtClean="0">
                <a:solidFill>
                  <a:schemeClr val="bg2">
                    <a:lumMod val="50000"/>
                  </a:schemeClr>
                </a:solidFill>
                <a:latin typeface="Times New Roman" pitchFamily="18" charset="0"/>
                <a:cs typeface="Times New Roman" pitchFamily="18" charset="0"/>
              </a:rPr>
              <a:t>Hamed </a:t>
            </a:r>
            <a:r>
              <a:rPr lang="en-US" sz="2400" i="1" dirty="0">
                <a:solidFill>
                  <a:schemeClr val="bg2">
                    <a:lumMod val="50000"/>
                  </a:schemeClr>
                </a:solidFill>
                <a:latin typeface="Times New Roman" pitchFamily="18" charset="0"/>
                <a:cs typeface="Times New Roman" pitchFamily="18" charset="0"/>
              </a:rPr>
              <a:t>Estelami </a:t>
            </a:r>
            <a:r>
              <a:rPr lang="en-US" sz="2400" i="1" dirty="0" smtClean="0">
                <a:solidFill>
                  <a:schemeClr val="bg2">
                    <a:lumMod val="50000"/>
                  </a:schemeClr>
                </a:solidFill>
                <a:latin typeface="Times New Roman" pitchFamily="18" charset="0"/>
                <a:cs typeface="Times New Roman" pitchFamily="18" charset="0"/>
              </a:rPr>
              <a:t>         </a:t>
            </a:r>
            <a:r>
              <a:rPr lang="en-US" sz="2400" i="1" dirty="0" smtClean="0">
                <a:solidFill>
                  <a:schemeClr val="accent6"/>
                </a:solidFill>
                <a:latin typeface="Times New Roman" pitchFamily="18" charset="0"/>
                <a:cs typeface="Times New Roman" pitchFamily="18" charset="0"/>
              </a:rPr>
              <a:t>,</a:t>
            </a:r>
            <a:r>
              <a:rPr lang="en-US" sz="2400" i="1" dirty="0" smtClean="0">
                <a:solidFill>
                  <a:schemeClr val="bg2">
                    <a:lumMod val="50000"/>
                  </a:schemeClr>
                </a:solidFill>
                <a:latin typeface="Times New Roman" pitchFamily="18" charset="0"/>
                <a:cs typeface="Times New Roman" pitchFamily="18" charset="0"/>
              </a:rPr>
              <a:t>        Kaveh </a:t>
            </a:r>
            <a:r>
              <a:rPr lang="en-US" sz="2400" i="1" dirty="0">
                <a:solidFill>
                  <a:schemeClr val="bg2">
                    <a:lumMod val="50000"/>
                  </a:schemeClr>
                </a:solidFill>
                <a:latin typeface="Times New Roman" pitchFamily="18" charset="0"/>
                <a:cs typeface="Times New Roman" pitchFamily="18" charset="0"/>
              </a:rPr>
              <a:t>Feyzi</a:t>
            </a:r>
            <a:r>
              <a:rPr lang="tr-TR" sz="2400" i="1" dirty="0" smtClean="0">
                <a:solidFill>
                  <a:schemeClr val="bg2">
                    <a:lumMod val="50000"/>
                  </a:schemeClr>
                </a:solidFill>
                <a:latin typeface="Times New Roman" pitchFamily="18" charset="0"/>
                <a:cs typeface="Times New Roman" pitchFamily="18" charset="0"/>
              </a:rPr>
              <a:t/>
            </a:r>
            <a:br>
              <a:rPr lang="tr-TR" sz="2400" i="1" dirty="0" smtClean="0">
                <a:solidFill>
                  <a:schemeClr val="bg2">
                    <a:lumMod val="50000"/>
                  </a:schemeClr>
                </a:solidFill>
                <a:latin typeface="Times New Roman" pitchFamily="18" charset="0"/>
                <a:cs typeface="Times New Roman" pitchFamily="18" charset="0"/>
              </a:rPr>
            </a:br>
            <a:r>
              <a:rPr lang="en-US" sz="2400" i="1" dirty="0" smtClean="0">
                <a:solidFill>
                  <a:schemeClr val="bg2">
                    <a:lumMod val="50000"/>
                  </a:schemeClr>
                </a:solidFill>
                <a:latin typeface="Times New Roman" pitchFamily="18" charset="0"/>
                <a:cs typeface="Times New Roman" pitchFamily="18" charset="0"/>
              </a:rPr>
              <a:t/>
            </a:r>
            <a:br>
              <a:rPr lang="en-US" sz="2400" i="1" dirty="0" smtClean="0">
                <a:solidFill>
                  <a:schemeClr val="bg2">
                    <a:lumMod val="50000"/>
                  </a:schemeClr>
                </a:solidFill>
                <a:latin typeface="Times New Roman" pitchFamily="18" charset="0"/>
                <a:cs typeface="Times New Roman" pitchFamily="18" charset="0"/>
              </a:rPr>
            </a:br>
            <a:r>
              <a:rPr lang="en-US" sz="2400" i="1" dirty="0" smtClean="0">
                <a:solidFill>
                  <a:schemeClr val="bg2">
                    <a:lumMod val="50000"/>
                  </a:schemeClr>
                </a:solidFill>
                <a:latin typeface="Times New Roman" pitchFamily="18" charset="0"/>
                <a:cs typeface="Times New Roman" pitchFamily="18" charset="0"/>
              </a:rPr>
              <a:t>   </a:t>
            </a:r>
            <a:r>
              <a:rPr lang="en-US" sz="2400" i="1" dirty="0" smtClean="0">
                <a:solidFill>
                  <a:schemeClr val="bg2">
                    <a:lumMod val="50000"/>
                  </a:schemeClr>
                </a:solidFill>
                <a:latin typeface="Times New Roman" pitchFamily="18" charset="0"/>
                <a:cs typeface="Times New Roman" pitchFamily="18" charset="0"/>
              </a:rPr>
              <a:t>Naser Ruzeh Shahrak    </a:t>
            </a:r>
            <a:r>
              <a:rPr lang="en-US" sz="2400" i="1" dirty="0" smtClean="0">
                <a:solidFill>
                  <a:schemeClr val="accent6"/>
                </a:solidFill>
                <a:latin typeface="Times New Roman" pitchFamily="18" charset="0"/>
                <a:cs typeface="Times New Roman" pitchFamily="18" charset="0"/>
              </a:rPr>
              <a:t>,</a:t>
            </a:r>
            <a:r>
              <a:rPr lang="en-US" sz="2400" i="1" dirty="0" smtClean="0">
                <a:solidFill>
                  <a:schemeClr val="bg2">
                    <a:lumMod val="50000"/>
                  </a:schemeClr>
                </a:solidFill>
                <a:latin typeface="Times New Roman" pitchFamily="18" charset="0"/>
                <a:cs typeface="Times New Roman" pitchFamily="18" charset="0"/>
              </a:rPr>
              <a:t>    Zeynab Saeednia</a:t>
            </a:r>
            <a:br>
              <a:rPr lang="en-US" sz="2400" i="1" dirty="0" smtClean="0">
                <a:solidFill>
                  <a:schemeClr val="bg2">
                    <a:lumMod val="50000"/>
                  </a:schemeClr>
                </a:solidFill>
                <a:latin typeface="Times New Roman" pitchFamily="18" charset="0"/>
                <a:cs typeface="Times New Roman" pitchFamily="18" charset="0"/>
              </a:rPr>
            </a:br>
            <a:r>
              <a:rPr lang="en-US" sz="3600" i="1" dirty="0" smtClean="0">
                <a:solidFill>
                  <a:schemeClr val="bg2">
                    <a:lumMod val="50000"/>
                  </a:schemeClr>
                </a:solidFill>
                <a:latin typeface="Times New Roman" pitchFamily="18" charset="0"/>
                <a:cs typeface="Times New Roman" pitchFamily="18" charset="0"/>
              </a:rPr>
              <a:t/>
            </a:r>
            <a:br>
              <a:rPr lang="en-US" sz="3600" i="1" dirty="0" smtClean="0">
                <a:solidFill>
                  <a:schemeClr val="bg2">
                    <a:lumMod val="50000"/>
                  </a:schemeClr>
                </a:solidFill>
                <a:latin typeface="Times New Roman" pitchFamily="18" charset="0"/>
                <a:cs typeface="Times New Roman" pitchFamily="18" charset="0"/>
              </a:rPr>
            </a:br>
            <a:r>
              <a:rPr lang="en-US" sz="3200" i="1" dirty="0" smtClean="0">
                <a:solidFill>
                  <a:schemeClr val="bg2">
                    <a:lumMod val="50000"/>
                  </a:schemeClr>
                </a:solidFill>
                <a:latin typeface="Times New Roman" pitchFamily="18" charset="0"/>
                <a:cs typeface="Times New Roman" pitchFamily="18" charset="0"/>
              </a:rPr>
              <a:t/>
            </a:r>
            <a:br>
              <a:rPr lang="en-US" sz="3200" i="1" dirty="0" smtClean="0">
                <a:solidFill>
                  <a:schemeClr val="bg2">
                    <a:lumMod val="50000"/>
                  </a:schemeClr>
                </a:solidFill>
                <a:latin typeface="Times New Roman" pitchFamily="18" charset="0"/>
                <a:cs typeface="Times New Roman" pitchFamily="18" charset="0"/>
              </a:rPr>
            </a:br>
            <a:endParaRPr lang="en-US" sz="7200" i="1" dirty="0">
              <a:solidFill>
                <a:schemeClr val="bg2">
                  <a:lumMod val="50000"/>
                </a:schemeClr>
              </a:solidFill>
              <a:latin typeface="Times New Roman" pitchFamily="18" charset="0"/>
              <a:cs typeface="Times New Roman" pitchFamily="18" charset="0"/>
            </a:endParaRPr>
          </a:p>
        </p:txBody>
      </p:sp>
      <p:pic>
        <p:nvPicPr>
          <p:cNvPr id="1026" name="Picture 2" descr="C:\Users\Hamed Estelami\Desktop\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0" y="1905000"/>
            <a:ext cx="358140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7263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5800" y="731520"/>
            <a:ext cx="7696200" cy="5440680"/>
          </a:xfrm>
        </p:spPr>
        <p:txBody>
          <a:bodyPr/>
          <a:lstStyle/>
          <a:p>
            <a:pPr marL="45720" indent="0">
              <a:buNone/>
            </a:pPr>
            <a:r>
              <a:rPr lang="en-US" sz="3600" b="1" i="1" dirty="0">
                <a:solidFill>
                  <a:schemeClr val="tx1">
                    <a:lumMod val="95000"/>
                    <a:lumOff val="5000"/>
                  </a:schemeClr>
                </a:solidFill>
                <a:latin typeface="Times New Roman" pitchFamily="18" charset="0"/>
                <a:cs typeface="Times New Roman" pitchFamily="18" charset="0"/>
              </a:rPr>
              <a:t>PowerPoint Ne İşe Yarar?</a:t>
            </a:r>
            <a:br>
              <a:rPr lang="en-US" sz="3600" b="1" i="1" dirty="0">
                <a:solidFill>
                  <a:schemeClr val="tx1">
                    <a:lumMod val="95000"/>
                    <a:lumOff val="5000"/>
                  </a:schemeClr>
                </a:solidFill>
                <a:latin typeface="Times New Roman" pitchFamily="18" charset="0"/>
                <a:cs typeface="Times New Roman" pitchFamily="18" charset="0"/>
              </a:rPr>
            </a:br>
            <a:r>
              <a:rPr lang="en-US" sz="3600" b="1" i="1" dirty="0">
                <a:solidFill>
                  <a:schemeClr val="tx1">
                    <a:lumMod val="95000"/>
                    <a:lumOff val="5000"/>
                  </a:schemeClr>
                </a:solidFill>
                <a:latin typeface="Times New Roman" pitchFamily="18" charset="0"/>
                <a:cs typeface="Times New Roman" pitchFamily="18" charset="0"/>
              </a:rPr>
              <a:t>Powerpoint nedir nasıl kullanılır</a:t>
            </a:r>
            <a:r>
              <a:rPr lang="en-US" sz="3600" b="1" i="1" dirty="0" smtClean="0">
                <a:solidFill>
                  <a:schemeClr val="tx1">
                    <a:lumMod val="95000"/>
                    <a:lumOff val="5000"/>
                  </a:schemeClr>
                </a:solidFill>
                <a:latin typeface="Times New Roman" pitchFamily="18" charset="0"/>
                <a:cs typeface="Times New Roman" pitchFamily="18" charset="0"/>
              </a:rPr>
              <a:t>?</a:t>
            </a:r>
          </a:p>
          <a:p>
            <a:pPr marL="45720" indent="0">
              <a:buNone/>
            </a:pPr>
            <a:r>
              <a:rPr lang="en-US" sz="2800" b="1" dirty="0">
                <a:solidFill>
                  <a:schemeClr val="bg2">
                    <a:lumMod val="50000"/>
                  </a:schemeClr>
                </a:solidFill>
                <a:latin typeface="Times New Roman" pitchFamily="18" charset="0"/>
                <a:cs typeface="Times New Roman" pitchFamily="18" charset="0"/>
              </a:rPr>
              <a:t>Powerpoint hazırlamış olduğunuz bir raporu, belgelerinizi, projelerinizi veya bir tanıtım dosyasını, bir fikri belli bir anlatım düzeni içinde, hatta belki belli bir senaryoyu izleyerek, ses, metin, görüntü, animasyon, grafikler, görsel efektler ve hatta hareketli görüntüler ekleyerek kurgulayabileceğiniz, sunum için hazırlayıp sonra da sunabileceğiniz bir programdır.</a:t>
            </a:r>
            <a:r>
              <a:rPr lang="en-US" sz="2800" b="1" dirty="0">
                <a:solidFill>
                  <a:schemeClr val="bg2">
                    <a:lumMod val="50000"/>
                  </a:schemeClr>
                </a:solidFill>
              </a:rPr>
              <a:t/>
            </a:r>
            <a:br>
              <a:rPr lang="en-US" sz="2800" b="1" dirty="0">
                <a:solidFill>
                  <a:schemeClr val="bg2">
                    <a:lumMod val="50000"/>
                  </a:schemeClr>
                </a:solidFill>
              </a:rPr>
            </a:br>
            <a:r>
              <a:rPr lang="en-US" b="1" dirty="0"/>
              <a:t/>
            </a:r>
            <a:br>
              <a:rPr lang="en-US" b="1" dirty="0"/>
            </a:br>
            <a:endParaRPr lang="en-US" dirty="0"/>
          </a:p>
        </p:txBody>
      </p:sp>
    </p:spTree>
    <p:extLst>
      <p:ext uri="{BB962C8B-B14F-4D97-AF65-F5344CB8AC3E}">
        <p14:creationId xmlns:p14="http://schemas.microsoft.com/office/powerpoint/2010/main" val="9292560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5800" y="914400"/>
            <a:ext cx="7696200" cy="5516880"/>
          </a:xfrm>
        </p:spPr>
        <p:txBody>
          <a:bodyPr>
            <a:noAutofit/>
          </a:bodyPr>
          <a:lstStyle/>
          <a:p>
            <a:pPr marL="45720" indent="0">
              <a:buNone/>
            </a:pPr>
            <a:r>
              <a:rPr lang="en-US" sz="2600" b="1" dirty="0">
                <a:solidFill>
                  <a:schemeClr val="bg2">
                    <a:lumMod val="50000"/>
                  </a:schemeClr>
                </a:solidFill>
                <a:latin typeface="Times New Roman" pitchFamily="18" charset="0"/>
                <a:cs typeface="Times New Roman" pitchFamily="18" charset="0"/>
              </a:rPr>
              <a:t>PowerPoint programında her bir ekrana slayt denir.</a:t>
            </a:r>
            <a:br>
              <a:rPr lang="en-US" sz="2600" b="1" dirty="0">
                <a:solidFill>
                  <a:schemeClr val="bg2">
                    <a:lumMod val="50000"/>
                  </a:schemeClr>
                </a:solidFill>
                <a:latin typeface="Times New Roman" pitchFamily="18" charset="0"/>
                <a:cs typeface="Times New Roman" pitchFamily="18" charset="0"/>
              </a:rPr>
            </a:br>
            <a:r>
              <a:rPr lang="en-US" sz="2600" b="1" dirty="0">
                <a:solidFill>
                  <a:schemeClr val="bg2">
                    <a:lumMod val="50000"/>
                  </a:schemeClr>
                </a:solidFill>
                <a:latin typeface="Times New Roman" pitchFamily="18" charset="0"/>
                <a:cs typeface="Times New Roman" pitchFamily="18" charset="0"/>
              </a:rPr>
              <a:t>PowerPoint Standart Araç Çubuğu PowerPoint Biçimlendirme Araç Çubuğu</a:t>
            </a:r>
            <a:br>
              <a:rPr lang="en-US" sz="2600" b="1" dirty="0">
                <a:solidFill>
                  <a:schemeClr val="bg2">
                    <a:lumMod val="50000"/>
                  </a:schemeClr>
                </a:solidFill>
                <a:latin typeface="Times New Roman" pitchFamily="18" charset="0"/>
                <a:cs typeface="Times New Roman" pitchFamily="18" charset="0"/>
              </a:rPr>
            </a:br>
            <a:r>
              <a:rPr lang="en-US" sz="2600" b="1" dirty="0" smtClean="0">
                <a:solidFill>
                  <a:schemeClr val="bg2">
                    <a:lumMod val="50000"/>
                  </a:schemeClr>
                </a:solidFill>
                <a:latin typeface="Times New Roman" pitchFamily="18" charset="0"/>
                <a:cs typeface="Times New Roman" pitchFamily="18" charset="0"/>
              </a:rPr>
              <a:t>Sunu </a:t>
            </a:r>
            <a:r>
              <a:rPr lang="en-US" sz="2600" b="1" dirty="0">
                <a:solidFill>
                  <a:schemeClr val="bg2">
                    <a:lumMod val="50000"/>
                  </a:schemeClr>
                </a:solidFill>
                <a:latin typeface="Times New Roman" pitchFamily="18" charset="0"/>
                <a:cs typeface="Times New Roman" pitchFamily="18" charset="0"/>
              </a:rPr>
              <a:t>Programı Hazırlama</a:t>
            </a:r>
            <a:br>
              <a:rPr lang="en-US" sz="2600" b="1" dirty="0">
                <a:solidFill>
                  <a:schemeClr val="bg2">
                    <a:lumMod val="50000"/>
                  </a:schemeClr>
                </a:solidFill>
                <a:latin typeface="Times New Roman" pitchFamily="18" charset="0"/>
                <a:cs typeface="Times New Roman" pitchFamily="18" charset="0"/>
              </a:rPr>
            </a:br>
            <a:r>
              <a:rPr lang="en-US" sz="2600" b="1" dirty="0">
                <a:solidFill>
                  <a:schemeClr val="bg2">
                    <a:lumMod val="50000"/>
                  </a:schemeClr>
                </a:solidFill>
                <a:latin typeface="Times New Roman" pitchFamily="18" charset="0"/>
                <a:cs typeface="Times New Roman" pitchFamily="18" charset="0"/>
              </a:rPr>
              <a:t>PowerPoint Programı çalıştırıldığında ekrana gelen pencereden Boş Sunu seçilir.</a:t>
            </a:r>
            <a:br>
              <a:rPr lang="en-US" sz="2600" b="1" dirty="0">
                <a:solidFill>
                  <a:schemeClr val="bg2">
                    <a:lumMod val="50000"/>
                  </a:schemeClr>
                </a:solidFill>
                <a:latin typeface="Times New Roman" pitchFamily="18" charset="0"/>
                <a:cs typeface="Times New Roman" pitchFamily="18" charset="0"/>
              </a:rPr>
            </a:br>
            <a:r>
              <a:rPr lang="en-US" sz="2600" b="1" dirty="0" smtClean="0">
                <a:solidFill>
                  <a:schemeClr val="bg2">
                    <a:lumMod val="50000"/>
                  </a:schemeClr>
                </a:solidFill>
                <a:latin typeface="Times New Roman" pitchFamily="18" charset="0"/>
                <a:cs typeface="Times New Roman" pitchFamily="18" charset="0"/>
              </a:rPr>
              <a:t>Akıllı </a:t>
            </a:r>
            <a:r>
              <a:rPr lang="en-US" sz="2600" b="1" dirty="0">
                <a:solidFill>
                  <a:schemeClr val="bg2">
                    <a:lumMod val="50000"/>
                  </a:schemeClr>
                </a:solidFill>
                <a:latin typeface="Times New Roman" pitchFamily="18" charset="0"/>
                <a:cs typeface="Times New Roman" pitchFamily="18" charset="0"/>
              </a:rPr>
              <a:t>İçerik Sihirbazı ve Şablon yardımıyla daha önceden hazırlanmış örnekleri kullanarak sunu hazırlanabilir. </a:t>
            </a:r>
            <a:br>
              <a:rPr lang="en-US" sz="2600" b="1" dirty="0">
                <a:solidFill>
                  <a:schemeClr val="bg2">
                    <a:lumMod val="50000"/>
                  </a:schemeClr>
                </a:solidFill>
                <a:latin typeface="Times New Roman" pitchFamily="18" charset="0"/>
                <a:cs typeface="Times New Roman" pitchFamily="18" charset="0"/>
              </a:rPr>
            </a:br>
            <a:r>
              <a:rPr lang="en-US" sz="2600" b="1" dirty="0" smtClean="0">
                <a:solidFill>
                  <a:schemeClr val="bg2">
                    <a:lumMod val="50000"/>
                  </a:schemeClr>
                </a:solidFill>
                <a:latin typeface="Times New Roman" pitchFamily="18" charset="0"/>
                <a:cs typeface="Times New Roman" pitchFamily="18" charset="0"/>
              </a:rPr>
              <a:t>Yeni </a:t>
            </a:r>
            <a:r>
              <a:rPr lang="en-US" sz="2600" b="1" dirty="0">
                <a:solidFill>
                  <a:schemeClr val="bg2">
                    <a:lumMod val="50000"/>
                  </a:schemeClr>
                </a:solidFill>
                <a:latin typeface="Times New Roman" pitchFamily="18" charset="0"/>
                <a:cs typeface="Times New Roman" pitchFamily="18" charset="0"/>
              </a:rPr>
              <a:t>Slayt penceresinden oluşturulacak slayt türü seçilir.</a:t>
            </a:r>
            <a:br>
              <a:rPr lang="en-US" sz="2600" b="1" dirty="0">
                <a:solidFill>
                  <a:schemeClr val="bg2">
                    <a:lumMod val="50000"/>
                  </a:schemeClr>
                </a:solidFill>
                <a:latin typeface="Times New Roman" pitchFamily="18" charset="0"/>
                <a:cs typeface="Times New Roman" pitchFamily="18" charset="0"/>
              </a:rPr>
            </a:br>
            <a:endParaRPr lang="en-US" sz="2600" b="1" dirty="0">
              <a:solidFill>
                <a:schemeClr val="bg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0403493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731520"/>
            <a:ext cx="7848600" cy="5364480"/>
          </a:xfrm>
        </p:spPr>
        <p:txBody>
          <a:bodyPr>
            <a:normAutofit fontScale="92500" lnSpcReduction="10000"/>
          </a:bodyPr>
          <a:lstStyle/>
          <a:p>
            <a:pPr marL="45720" indent="0">
              <a:buNone/>
            </a:pPr>
            <a:r>
              <a:rPr lang="en-US" sz="3000" b="1" dirty="0" smtClean="0">
                <a:solidFill>
                  <a:schemeClr val="bg2">
                    <a:lumMod val="50000"/>
                  </a:schemeClr>
                </a:solidFill>
                <a:latin typeface="Times New Roman" pitchFamily="18" charset="0"/>
                <a:cs typeface="Times New Roman" pitchFamily="18" charset="0"/>
              </a:rPr>
              <a:t>Slayt </a:t>
            </a:r>
            <a:r>
              <a:rPr lang="en-US" sz="3000" b="1" dirty="0">
                <a:solidFill>
                  <a:schemeClr val="bg2">
                    <a:lumMod val="50000"/>
                  </a:schemeClr>
                </a:solidFill>
                <a:latin typeface="Times New Roman" pitchFamily="18" charset="0"/>
                <a:cs typeface="Times New Roman" pitchFamily="18" charset="0"/>
              </a:rPr>
              <a:t>başlığı yazılarak hazırlanır. PowerPoint sunu su hazırlarken slaytlara başlık yazılması daha sonra yapılacak işlemleri kolaylaştıracaktır..</a:t>
            </a:r>
            <a:br>
              <a:rPr lang="en-US" sz="3000" b="1" dirty="0">
                <a:solidFill>
                  <a:schemeClr val="bg2">
                    <a:lumMod val="50000"/>
                  </a:schemeClr>
                </a:solidFill>
                <a:latin typeface="Times New Roman" pitchFamily="18" charset="0"/>
                <a:cs typeface="Times New Roman" pitchFamily="18" charset="0"/>
              </a:rPr>
            </a:br>
            <a:r>
              <a:rPr lang="en-US" sz="3000" b="1" dirty="0" smtClean="0">
                <a:solidFill>
                  <a:schemeClr val="bg2">
                    <a:lumMod val="50000"/>
                  </a:schemeClr>
                </a:solidFill>
                <a:latin typeface="Times New Roman" pitchFamily="18" charset="0"/>
                <a:cs typeface="Times New Roman" pitchFamily="18" charset="0"/>
              </a:rPr>
              <a:t/>
            </a:r>
            <a:br>
              <a:rPr lang="en-US" sz="3000" b="1" dirty="0" smtClean="0">
                <a:solidFill>
                  <a:schemeClr val="bg2">
                    <a:lumMod val="50000"/>
                  </a:schemeClr>
                </a:solidFill>
                <a:latin typeface="Times New Roman" pitchFamily="18" charset="0"/>
                <a:cs typeface="Times New Roman" pitchFamily="18" charset="0"/>
              </a:rPr>
            </a:br>
            <a:r>
              <a:rPr lang="en-US" sz="3000" b="1" dirty="0" smtClean="0">
                <a:solidFill>
                  <a:schemeClr val="bg2">
                    <a:lumMod val="50000"/>
                  </a:schemeClr>
                </a:solidFill>
                <a:latin typeface="Times New Roman" pitchFamily="18" charset="0"/>
                <a:cs typeface="Times New Roman" pitchFamily="18" charset="0"/>
              </a:rPr>
              <a:t>Slayt </a:t>
            </a:r>
            <a:r>
              <a:rPr lang="en-US" sz="3000" b="1" dirty="0">
                <a:solidFill>
                  <a:schemeClr val="bg2">
                    <a:lumMod val="50000"/>
                  </a:schemeClr>
                </a:solidFill>
                <a:latin typeface="Times New Roman" pitchFamily="18" charset="0"/>
                <a:cs typeface="Times New Roman" pitchFamily="18" charset="0"/>
              </a:rPr>
              <a:t>tamamlandıktan sonra yeni slaytı hazırlamak için Standart Araç Çubuğu üzerinde bulunan "Yeni Slayt Oluştur" simgesi üzerine tıklanır.</a:t>
            </a:r>
            <a:br>
              <a:rPr lang="en-US" sz="3000" b="1" dirty="0">
                <a:solidFill>
                  <a:schemeClr val="bg2">
                    <a:lumMod val="50000"/>
                  </a:schemeClr>
                </a:solidFill>
                <a:latin typeface="Times New Roman" pitchFamily="18" charset="0"/>
                <a:cs typeface="Times New Roman" pitchFamily="18" charset="0"/>
              </a:rPr>
            </a:br>
            <a:r>
              <a:rPr lang="en-US" sz="3000" b="1" dirty="0" smtClean="0">
                <a:solidFill>
                  <a:schemeClr val="bg2">
                    <a:lumMod val="50000"/>
                  </a:schemeClr>
                </a:solidFill>
                <a:latin typeface="Times New Roman" pitchFamily="18" charset="0"/>
                <a:cs typeface="Times New Roman" pitchFamily="18" charset="0"/>
              </a:rPr>
              <a:t/>
            </a:r>
            <a:br>
              <a:rPr lang="en-US" sz="3000" b="1" dirty="0" smtClean="0">
                <a:solidFill>
                  <a:schemeClr val="bg2">
                    <a:lumMod val="50000"/>
                  </a:schemeClr>
                </a:solidFill>
                <a:latin typeface="Times New Roman" pitchFamily="18" charset="0"/>
                <a:cs typeface="Times New Roman" pitchFamily="18" charset="0"/>
              </a:rPr>
            </a:br>
            <a:r>
              <a:rPr lang="en-US" sz="3000" b="1" dirty="0" smtClean="0">
                <a:solidFill>
                  <a:schemeClr val="bg2">
                    <a:lumMod val="50000"/>
                  </a:schemeClr>
                </a:solidFill>
                <a:latin typeface="Times New Roman" pitchFamily="18" charset="0"/>
                <a:cs typeface="Times New Roman" pitchFamily="18" charset="0"/>
              </a:rPr>
              <a:t>Hazırlanan </a:t>
            </a:r>
            <a:r>
              <a:rPr lang="en-US" sz="3000" b="1" dirty="0">
                <a:solidFill>
                  <a:schemeClr val="bg2">
                    <a:lumMod val="50000"/>
                  </a:schemeClr>
                </a:solidFill>
                <a:latin typeface="Times New Roman" pitchFamily="18" charset="0"/>
                <a:cs typeface="Times New Roman" pitchFamily="18" charset="0"/>
              </a:rPr>
              <a:t>tüm slaytları görmek için "kaydırma çubuğu"nun sol tarafında bulunan "slayt sıralayıcısı görünümü" seçilir. </a:t>
            </a:r>
            <a:r>
              <a:rPr lang="en-US" b="1" dirty="0"/>
              <a:t/>
            </a:r>
            <a:br>
              <a:rPr lang="en-US" b="1" dirty="0"/>
            </a:br>
            <a:endParaRPr lang="en-US" dirty="0"/>
          </a:p>
        </p:txBody>
      </p:sp>
    </p:spTree>
    <p:extLst>
      <p:ext uri="{BB962C8B-B14F-4D97-AF65-F5344CB8AC3E}">
        <p14:creationId xmlns:p14="http://schemas.microsoft.com/office/powerpoint/2010/main" val="17713153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5800" y="731520"/>
            <a:ext cx="7696200" cy="5440680"/>
          </a:xfrm>
        </p:spPr>
        <p:txBody>
          <a:bodyPr>
            <a:normAutofit/>
          </a:bodyPr>
          <a:lstStyle/>
          <a:p>
            <a:pPr marL="45720" indent="0">
              <a:buNone/>
            </a:pPr>
            <a:r>
              <a:rPr lang="en-US" sz="2800" b="1" dirty="0">
                <a:solidFill>
                  <a:schemeClr val="bg2">
                    <a:lumMod val="50000"/>
                  </a:schemeClr>
                </a:solidFill>
                <a:latin typeface="Times New Roman" pitchFamily="18" charset="0"/>
                <a:cs typeface="Times New Roman" pitchFamily="18" charset="0"/>
              </a:rPr>
              <a:t>Bu ekranda slaytların yeri değiştirilebilir. Bunun için slaytın üzerine tıklanır, Parmak kaldırılmadan slayt taşınacağı yere kadar sürüklenip, bırakılır.</a:t>
            </a:r>
            <a:br>
              <a:rPr lang="en-US" sz="2800" b="1" dirty="0">
                <a:solidFill>
                  <a:schemeClr val="bg2">
                    <a:lumMod val="50000"/>
                  </a:schemeClr>
                </a:solidFill>
                <a:latin typeface="Times New Roman" pitchFamily="18" charset="0"/>
                <a:cs typeface="Times New Roman" pitchFamily="18" charset="0"/>
              </a:rPr>
            </a:br>
            <a:r>
              <a:rPr lang="en-US" sz="2800" b="1" dirty="0">
                <a:solidFill>
                  <a:schemeClr val="bg2">
                    <a:lumMod val="50000"/>
                  </a:schemeClr>
                </a:solidFill>
                <a:latin typeface="Times New Roman" pitchFamily="18" charset="0"/>
                <a:cs typeface="Times New Roman" pitchFamily="18" charset="0"/>
              </a:rPr>
              <a:t/>
            </a:r>
            <a:br>
              <a:rPr lang="en-US" sz="2800" b="1" dirty="0">
                <a:solidFill>
                  <a:schemeClr val="bg2">
                    <a:lumMod val="50000"/>
                  </a:schemeClr>
                </a:solidFill>
                <a:latin typeface="Times New Roman" pitchFamily="18" charset="0"/>
                <a:cs typeface="Times New Roman" pitchFamily="18" charset="0"/>
              </a:rPr>
            </a:br>
            <a:r>
              <a:rPr lang="en-US" sz="2800" b="1" dirty="0">
                <a:solidFill>
                  <a:schemeClr val="bg2">
                    <a:lumMod val="50000"/>
                  </a:schemeClr>
                </a:solidFill>
                <a:latin typeface="Times New Roman" pitchFamily="18" charset="0"/>
                <a:cs typeface="Times New Roman" pitchFamily="18" charset="0"/>
              </a:rPr>
              <a:t>Normal sayfa görünümüne geçmek için "kaydırma çubuğu"nun sol tarafında bulunan "slayt görünümü" seçilir. </a:t>
            </a:r>
            <a:br>
              <a:rPr lang="en-US" sz="2800" b="1" dirty="0">
                <a:solidFill>
                  <a:schemeClr val="bg2">
                    <a:lumMod val="50000"/>
                  </a:schemeClr>
                </a:solidFill>
                <a:latin typeface="Times New Roman" pitchFamily="18" charset="0"/>
                <a:cs typeface="Times New Roman" pitchFamily="18" charset="0"/>
              </a:rPr>
            </a:br>
            <a:r>
              <a:rPr lang="en-US" sz="2800" b="1" dirty="0">
                <a:solidFill>
                  <a:schemeClr val="bg2">
                    <a:lumMod val="50000"/>
                  </a:schemeClr>
                </a:solidFill>
                <a:latin typeface="Times New Roman" pitchFamily="18" charset="0"/>
                <a:cs typeface="Times New Roman" pitchFamily="18" charset="0"/>
              </a:rPr>
              <a:t/>
            </a:r>
            <a:br>
              <a:rPr lang="en-US" sz="2800" b="1" dirty="0">
                <a:solidFill>
                  <a:schemeClr val="bg2">
                    <a:lumMod val="50000"/>
                  </a:schemeClr>
                </a:solidFill>
                <a:latin typeface="Times New Roman" pitchFamily="18" charset="0"/>
                <a:cs typeface="Times New Roman" pitchFamily="18" charset="0"/>
              </a:rPr>
            </a:br>
            <a:r>
              <a:rPr lang="en-US" sz="2800" b="1" dirty="0">
                <a:solidFill>
                  <a:schemeClr val="bg2">
                    <a:lumMod val="50000"/>
                  </a:schemeClr>
                </a:solidFill>
                <a:latin typeface="Times New Roman" pitchFamily="18" charset="0"/>
                <a:cs typeface="Times New Roman" pitchFamily="18" charset="0"/>
              </a:rPr>
              <a:t>Anahat görünümü</a:t>
            </a:r>
            <a:br>
              <a:rPr lang="en-US" sz="2800" b="1" dirty="0">
                <a:solidFill>
                  <a:schemeClr val="bg2">
                    <a:lumMod val="50000"/>
                  </a:schemeClr>
                </a:solidFill>
                <a:latin typeface="Times New Roman" pitchFamily="18" charset="0"/>
                <a:cs typeface="Times New Roman" pitchFamily="18" charset="0"/>
              </a:rPr>
            </a:br>
            <a:r>
              <a:rPr lang="en-US" sz="2800" b="1" dirty="0">
                <a:solidFill>
                  <a:schemeClr val="bg2">
                    <a:lumMod val="50000"/>
                  </a:schemeClr>
                </a:solidFill>
                <a:latin typeface="Times New Roman" pitchFamily="18" charset="0"/>
                <a:cs typeface="Times New Roman" pitchFamily="18" charset="0"/>
              </a:rPr>
              <a:t>Slayt hazırlamak ve değişiklik yapmak için kullanılır.</a:t>
            </a:r>
            <a:endParaRPr lang="en-US" sz="2800" dirty="0">
              <a:solidFill>
                <a:schemeClr val="bg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6612489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62000" y="731520"/>
            <a:ext cx="7543800" cy="5364480"/>
          </a:xfrm>
        </p:spPr>
        <p:txBody>
          <a:bodyPr>
            <a:normAutofit fontScale="92500"/>
          </a:bodyPr>
          <a:lstStyle/>
          <a:p>
            <a:pPr marL="45720" indent="0">
              <a:buNone/>
            </a:pPr>
            <a:r>
              <a:rPr lang="en-US" sz="2800" b="1" dirty="0">
                <a:solidFill>
                  <a:schemeClr val="bg2">
                    <a:lumMod val="50000"/>
                  </a:schemeClr>
                </a:solidFill>
                <a:latin typeface="Times New Roman" pitchFamily="18" charset="0"/>
                <a:cs typeface="Times New Roman" pitchFamily="18" charset="0"/>
              </a:rPr>
              <a:t>Hazırlanan sunuyu göstermek için kullanılır. Sunudan çıkmak için klavye üzerindeki ESC tuşuna basılır. Aksi belirtilmediği sürece bir slayttan diğer slayta geçiş fareye tıklayarak yapılır. Klayve üzerinde bulunan "Page Down", sağ ok veya ayağı ok tuşu bir sonraki slayta geçiş için, "Page Up", sol ok veya yukarı ok bir önceki slayta geçiş için kullanılır</a:t>
            </a:r>
            <a:r>
              <a:rPr lang="en-US" sz="2800" b="1" dirty="0" smtClean="0">
                <a:solidFill>
                  <a:schemeClr val="bg2">
                    <a:lumMod val="50000"/>
                  </a:schemeClr>
                </a:solidFill>
                <a:latin typeface="Times New Roman" pitchFamily="18" charset="0"/>
                <a:cs typeface="Times New Roman" pitchFamily="18" charset="0"/>
              </a:rPr>
              <a:t>.</a:t>
            </a:r>
            <a:r>
              <a:rPr lang="en-US" sz="2800" b="1" dirty="0"/>
              <a:t> </a:t>
            </a:r>
            <a:r>
              <a:rPr lang="en-US" sz="2800" b="1" dirty="0">
                <a:solidFill>
                  <a:schemeClr val="bg2">
                    <a:lumMod val="50000"/>
                  </a:schemeClr>
                </a:solidFill>
                <a:latin typeface="Times New Roman" pitchFamily="18" charset="0"/>
                <a:cs typeface="Times New Roman" pitchFamily="18" charset="0"/>
              </a:rPr>
              <a:t>Resim Ekleme</a:t>
            </a:r>
            <a:br>
              <a:rPr lang="en-US" sz="2800" b="1" dirty="0">
                <a:solidFill>
                  <a:schemeClr val="bg2">
                    <a:lumMod val="50000"/>
                  </a:schemeClr>
                </a:solidFill>
                <a:latin typeface="Times New Roman" pitchFamily="18" charset="0"/>
                <a:cs typeface="Times New Roman" pitchFamily="18" charset="0"/>
              </a:rPr>
            </a:br>
            <a:r>
              <a:rPr lang="en-US" sz="2800" b="1" dirty="0">
                <a:solidFill>
                  <a:schemeClr val="bg2">
                    <a:lumMod val="50000"/>
                  </a:schemeClr>
                </a:solidFill>
                <a:latin typeface="Times New Roman" pitchFamily="18" charset="0"/>
                <a:cs typeface="Times New Roman" pitchFamily="18" charset="0"/>
              </a:rPr>
              <a:t>Bir slayta resim eklemek için Ekle+Resim+"Küçük Resim"/"Dosyadan" komutu işletilir. İstenilen resim bulunduktan sonra "Insert clip"/"Ekle" seçildiğinde resim slayta eklenir. </a:t>
            </a:r>
            <a:br>
              <a:rPr lang="en-US" sz="2800" b="1" dirty="0">
                <a:solidFill>
                  <a:schemeClr val="bg2">
                    <a:lumMod val="50000"/>
                  </a:schemeClr>
                </a:solidFill>
                <a:latin typeface="Times New Roman" pitchFamily="18" charset="0"/>
                <a:cs typeface="Times New Roman" pitchFamily="18" charset="0"/>
              </a:rPr>
            </a:br>
            <a:endParaRPr lang="en-US" sz="2800" dirty="0">
              <a:solidFill>
                <a:schemeClr val="bg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409296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381000"/>
            <a:ext cx="8305800" cy="5943600"/>
          </a:xfrm>
        </p:spPr>
        <p:txBody>
          <a:bodyPr>
            <a:normAutofit/>
          </a:bodyPr>
          <a:lstStyle/>
          <a:p>
            <a:pPr marL="45720" indent="0">
              <a:buNone/>
            </a:pPr>
            <a:r>
              <a:rPr lang="tr-TR" sz="2800" b="1" dirty="0" smtClean="0">
                <a:solidFill>
                  <a:schemeClr val="tx1">
                    <a:lumMod val="95000"/>
                    <a:lumOff val="5000"/>
                  </a:schemeClr>
                </a:solidFill>
                <a:latin typeface="Times New Roman" pitchFamily="18" charset="0"/>
                <a:cs typeface="Times New Roman" pitchFamily="18" charset="0"/>
              </a:rPr>
              <a:t>Powerpoint özellikleri ve avantajları :</a:t>
            </a:r>
          </a:p>
          <a:p>
            <a:pPr marL="45720" indent="0">
              <a:buNone/>
            </a:pPr>
            <a:endParaRPr lang="tr-TR" sz="2400" b="1" dirty="0" smtClean="0">
              <a:solidFill>
                <a:schemeClr val="bg2">
                  <a:lumMod val="50000"/>
                </a:schemeClr>
              </a:solidFill>
              <a:latin typeface="Times New Roman" pitchFamily="18" charset="0"/>
              <a:cs typeface="Times New Roman" pitchFamily="18" charset="0"/>
            </a:endParaRPr>
          </a:p>
          <a:p>
            <a:pPr marL="45720" indent="0">
              <a:buNone/>
            </a:pPr>
            <a:r>
              <a:rPr lang="en-US" sz="2400" b="1" dirty="0" smtClean="0">
                <a:solidFill>
                  <a:schemeClr val="bg2">
                    <a:lumMod val="50000"/>
                  </a:schemeClr>
                </a:solidFill>
                <a:latin typeface="Times New Roman" pitchFamily="18" charset="0"/>
                <a:cs typeface="Times New Roman" pitchFamily="18" charset="0"/>
              </a:rPr>
              <a:t>Microsoft </a:t>
            </a:r>
            <a:r>
              <a:rPr lang="en-US" sz="2400" b="1" dirty="0">
                <a:solidFill>
                  <a:schemeClr val="bg2">
                    <a:lumMod val="50000"/>
                  </a:schemeClr>
                </a:solidFill>
                <a:latin typeface="Times New Roman" pitchFamily="18" charset="0"/>
                <a:cs typeface="Times New Roman" pitchFamily="18" charset="0"/>
              </a:rPr>
              <a:t>PowerPoint 2010, dinamik sunular oluşturmak ve bu sunuları izleyicilerinizle paylaşmak için hiç olmadığı kadar fazla yol sağlamaktadır. Heyecan verici yeni ses özellikleri ve görsel özellikler, izleyenlerde güçlü etki bıraktığı kadar oluşturulmasının da kolay olduğu net ve anlaşılır, sinematik bir öykü sunmanıza yardımcı olur</a:t>
            </a:r>
            <a:r>
              <a:rPr lang="en-US" sz="2400" b="1" dirty="0" smtClean="0">
                <a:solidFill>
                  <a:schemeClr val="bg2">
                    <a:lumMod val="50000"/>
                  </a:schemeClr>
                </a:solidFill>
                <a:latin typeface="Times New Roman" pitchFamily="18" charset="0"/>
                <a:cs typeface="Times New Roman" pitchFamily="18" charset="0"/>
              </a:rPr>
              <a:t>.</a:t>
            </a:r>
            <a:endParaRPr lang="tr-TR" sz="2400" b="1" dirty="0" smtClean="0">
              <a:solidFill>
                <a:schemeClr val="bg2">
                  <a:lumMod val="50000"/>
                </a:schemeClr>
              </a:solidFill>
              <a:latin typeface="Times New Roman" pitchFamily="18" charset="0"/>
              <a:cs typeface="Times New Roman" pitchFamily="18" charset="0"/>
            </a:endParaRPr>
          </a:p>
          <a:p>
            <a:pPr marL="45720" indent="0">
              <a:buNone/>
            </a:pPr>
            <a:r>
              <a:rPr lang="en-US" sz="2400" b="1" dirty="0">
                <a:solidFill>
                  <a:schemeClr val="bg2">
                    <a:lumMod val="50000"/>
                  </a:schemeClr>
                </a:solidFill>
                <a:latin typeface="Times New Roman" pitchFamily="18" charset="0"/>
                <a:cs typeface="Times New Roman" pitchFamily="18" charset="0"/>
              </a:rPr>
              <a:t>Ek olarak, PowerPoint 2010 başkalarıyla aynı anda çalışmanızı, sununuzu çevrimiçi göndermenizi ve Web veya akıllı telefon kullanarak hemen hemen her yerden bu sunuya erişmenizi sağlar.</a:t>
            </a:r>
          </a:p>
          <a:p>
            <a:pPr marL="45720" indent="0">
              <a:buNone/>
            </a:pPr>
            <a:endParaRPr lang="en-US" sz="2800" b="1" dirty="0">
              <a:solidFill>
                <a:schemeClr val="accent1"/>
              </a:solidFill>
              <a:latin typeface="Times New Roman" pitchFamily="18" charset="0"/>
              <a:cs typeface="Times New Roman" pitchFamily="18" charset="0"/>
            </a:endParaRPr>
          </a:p>
        </p:txBody>
      </p:sp>
    </p:spTree>
    <p:extLst>
      <p:ext uri="{BB962C8B-B14F-4D97-AF65-F5344CB8AC3E}">
        <p14:creationId xmlns:p14="http://schemas.microsoft.com/office/powerpoint/2010/main" val="31481429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533400"/>
            <a:ext cx="7848600" cy="5791200"/>
          </a:xfrm>
        </p:spPr>
        <p:txBody>
          <a:bodyPr>
            <a:normAutofit/>
          </a:bodyPr>
          <a:lstStyle/>
          <a:p>
            <a:pPr marL="560070" indent="-514350">
              <a:buAutoNum type="arabicParenR"/>
            </a:pPr>
            <a:r>
              <a:rPr lang="en-US" sz="2800" b="1" dirty="0" smtClean="0">
                <a:solidFill>
                  <a:schemeClr val="tx1">
                    <a:lumMod val="95000"/>
                    <a:lumOff val="5000"/>
                  </a:schemeClr>
                </a:solidFill>
                <a:latin typeface="Times New Roman" pitchFamily="18" charset="0"/>
                <a:cs typeface="Times New Roman" pitchFamily="18" charset="0"/>
              </a:rPr>
              <a:t>Alışılmamış </a:t>
            </a:r>
            <a:r>
              <a:rPr lang="en-US" sz="2800" b="1" dirty="0">
                <a:solidFill>
                  <a:schemeClr val="tx1">
                    <a:lumMod val="95000"/>
                    <a:lumOff val="5000"/>
                  </a:schemeClr>
                </a:solidFill>
                <a:latin typeface="Times New Roman" pitchFamily="18" charset="0"/>
                <a:cs typeface="Times New Roman" pitchFamily="18" charset="0"/>
              </a:rPr>
              <a:t>sunular </a:t>
            </a:r>
            <a:r>
              <a:rPr lang="en-US" sz="2800" b="1" dirty="0" smtClean="0">
                <a:solidFill>
                  <a:schemeClr val="tx1">
                    <a:lumMod val="95000"/>
                    <a:lumOff val="5000"/>
                  </a:schemeClr>
                </a:solidFill>
                <a:latin typeface="Times New Roman" pitchFamily="18" charset="0"/>
                <a:cs typeface="Times New Roman" pitchFamily="18" charset="0"/>
              </a:rPr>
              <a:t>oluşturma</a:t>
            </a:r>
            <a:r>
              <a:rPr lang="tr-TR" sz="2800" b="1" dirty="0" smtClean="0">
                <a:solidFill>
                  <a:schemeClr val="tx1">
                    <a:lumMod val="95000"/>
                    <a:lumOff val="5000"/>
                  </a:schemeClr>
                </a:solidFill>
                <a:latin typeface="Times New Roman" pitchFamily="18" charset="0"/>
                <a:cs typeface="Times New Roman" pitchFamily="18" charset="0"/>
              </a:rPr>
              <a:t> :</a:t>
            </a:r>
          </a:p>
          <a:p>
            <a:r>
              <a:rPr lang="en-US" sz="2800" b="1" dirty="0">
                <a:solidFill>
                  <a:schemeClr val="bg2">
                    <a:lumMod val="50000"/>
                  </a:schemeClr>
                </a:solidFill>
                <a:latin typeface="Times New Roman" pitchFamily="18" charset="0"/>
                <a:cs typeface="Times New Roman" pitchFamily="18" charset="0"/>
              </a:rPr>
              <a:t>PowerPoint 2010, sunularınıza güç katmak için yeni ve gelişmiş araçlar sunar.</a:t>
            </a:r>
          </a:p>
          <a:p>
            <a:r>
              <a:rPr lang="en-US" sz="2800" b="1" dirty="0">
                <a:solidFill>
                  <a:schemeClr val="bg2">
                    <a:lumMod val="50000"/>
                  </a:schemeClr>
                </a:solidFill>
                <a:latin typeface="Times New Roman" pitchFamily="18" charset="0"/>
                <a:cs typeface="Times New Roman" pitchFamily="18" charset="0"/>
              </a:rPr>
              <a:t>Videoyu PowerPoint içinden katıştırın ve düzenleyin. Artık, sunularınıza profesyonel multimedya deneyimi katmak amacıyla soluklaştırma, biçimlendirme efekti, yer işareti görünümü ve kırpılmış video ekleyebilirsiniz. Katıştırılmış videolar PowerPoint sununuzun bir parçası olduğundan başka kişilerle paylaşırken ek dosya yönetmeniz gerekmez.</a:t>
            </a:r>
          </a:p>
          <a:p>
            <a:pPr marL="45720" indent="0">
              <a:buNone/>
            </a:pPr>
            <a:endParaRPr lang="tr-TR" sz="2800" b="1" dirty="0" smtClean="0">
              <a:solidFill>
                <a:schemeClr val="bg2">
                  <a:lumMod val="50000"/>
                </a:schemeClr>
              </a:solidFill>
              <a:latin typeface="Times New Roman" pitchFamily="18" charset="0"/>
              <a:cs typeface="Times New Roman" pitchFamily="18" charset="0"/>
            </a:endParaRPr>
          </a:p>
          <a:p>
            <a:pPr marL="45720" indent="0">
              <a:buNone/>
            </a:pPr>
            <a:endParaRPr lang="en-US" sz="2800" b="1" dirty="0">
              <a:solidFill>
                <a:schemeClr val="bg2">
                  <a:lumMod val="50000"/>
                </a:schemeClr>
              </a:solidFill>
              <a:latin typeface="Times New Roman" pitchFamily="18" charset="0"/>
              <a:cs typeface="Times New Roman" pitchFamily="18" charset="0"/>
            </a:endParaRPr>
          </a:p>
          <a:p>
            <a:pPr marL="45720" indent="0">
              <a:buNone/>
            </a:pPr>
            <a:endParaRPr lang="en-US" sz="2800" b="1" dirty="0">
              <a:solidFill>
                <a:schemeClr val="bg2">
                  <a:lumMod val="50000"/>
                </a:schemeClr>
              </a:solidFill>
            </a:endParaRPr>
          </a:p>
        </p:txBody>
      </p:sp>
    </p:spTree>
    <p:extLst>
      <p:ext uri="{BB962C8B-B14F-4D97-AF65-F5344CB8AC3E}">
        <p14:creationId xmlns:p14="http://schemas.microsoft.com/office/powerpoint/2010/main" val="2574065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304800"/>
            <a:ext cx="8229600" cy="6248400"/>
          </a:xfrm>
        </p:spPr>
        <p:txBody>
          <a:bodyPr>
            <a:normAutofit/>
          </a:bodyPr>
          <a:lstStyle/>
          <a:p>
            <a:pPr marL="45720" indent="0">
              <a:buNone/>
            </a:pPr>
            <a:r>
              <a:rPr lang="en-US" sz="2400" b="1" dirty="0">
                <a:solidFill>
                  <a:schemeClr val="bg2">
                    <a:lumMod val="50000"/>
                  </a:schemeClr>
                </a:solidFill>
                <a:latin typeface="Times New Roman" pitchFamily="18" charset="0"/>
                <a:cs typeface="Times New Roman" pitchFamily="18" charset="0"/>
              </a:rPr>
              <a:t>Sununuzun en iyi biçimde görünmesini sağlamak amacıyla içindeki her resimde ince ayar yapmak için yeni ve gelişmiş resim düzenleme araçlarını (verimli sanatsal efektler ve gelişmiş düzeltme, renk ve kırpma araçları gibi) kullanın.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362200"/>
            <a:ext cx="5029200" cy="380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86464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33400" y="381000"/>
            <a:ext cx="8077200" cy="5943600"/>
          </a:xfrm>
        </p:spPr>
        <p:txBody>
          <a:bodyPr>
            <a:normAutofit lnSpcReduction="10000"/>
          </a:bodyPr>
          <a:lstStyle/>
          <a:p>
            <a:pPr marL="45720" indent="0">
              <a:buNone/>
            </a:pPr>
            <a:r>
              <a:rPr lang="en-US" sz="2400" b="1" dirty="0">
                <a:solidFill>
                  <a:schemeClr val="bg2">
                    <a:lumMod val="50000"/>
                  </a:schemeClr>
                </a:solidFill>
              </a:rPr>
              <a:t>İzleyenlerin dikkatini çekmek için dinamik 3B geçişleri ve daha gerçekçi animasyon efektleri katın</a:t>
            </a:r>
            <a:r>
              <a:rPr lang="en-US" sz="2400" b="1" dirty="0" smtClean="0">
                <a:solidFill>
                  <a:schemeClr val="bg2">
                    <a:lumMod val="50000"/>
                  </a:schemeClr>
                </a:solidFill>
              </a:rPr>
              <a:t>.</a:t>
            </a:r>
            <a:endParaRPr lang="tr-TR" sz="2400" b="1" dirty="0" smtClean="0">
              <a:solidFill>
                <a:schemeClr val="bg2">
                  <a:lumMod val="50000"/>
                </a:schemeClr>
              </a:solidFill>
            </a:endParaRPr>
          </a:p>
          <a:p>
            <a:pPr marL="45720" indent="0">
              <a:buNone/>
            </a:pPr>
            <a:r>
              <a:rPr lang="tr-TR" sz="2800" b="1" dirty="0" smtClean="0">
                <a:solidFill>
                  <a:schemeClr val="accent6">
                    <a:lumMod val="75000"/>
                  </a:schemeClr>
                </a:solidFill>
              </a:rPr>
              <a:t>2)</a:t>
            </a:r>
            <a:r>
              <a:rPr lang="en-US" sz="2800" b="1" dirty="0"/>
              <a:t> </a:t>
            </a:r>
            <a:r>
              <a:rPr lang="en-US" sz="2800" b="1" dirty="0">
                <a:solidFill>
                  <a:schemeClr val="tx1">
                    <a:lumMod val="95000"/>
                    <a:lumOff val="5000"/>
                  </a:schemeClr>
                </a:solidFill>
              </a:rPr>
              <a:t>Sunuları zaman kazandıran araçlarla yönetme ve çalışmanızı </a:t>
            </a:r>
            <a:r>
              <a:rPr lang="en-US" sz="2800" b="1" dirty="0" smtClean="0">
                <a:solidFill>
                  <a:schemeClr val="tx1">
                    <a:lumMod val="95000"/>
                    <a:lumOff val="5000"/>
                  </a:schemeClr>
                </a:solidFill>
              </a:rPr>
              <a:t>basitleştirme</a:t>
            </a:r>
            <a:r>
              <a:rPr lang="tr-TR" sz="2800" b="1" dirty="0" smtClean="0">
                <a:solidFill>
                  <a:schemeClr val="tx1">
                    <a:lumMod val="95000"/>
                    <a:lumOff val="5000"/>
                  </a:schemeClr>
                </a:solidFill>
              </a:rPr>
              <a:t> :</a:t>
            </a:r>
          </a:p>
          <a:p>
            <a:r>
              <a:rPr lang="en-US" sz="2600" b="1" dirty="0" smtClean="0">
                <a:solidFill>
                  <a:schemeClr val="bg2">
                    <a:lumMod val="50000"/>
                  </a:schemeClr>
                </a:solidFill>
                <a:latin typeface="Times New Roman" pitchFamily="18" charset="0"/>
                <a:cs typeface="Times New Roman" pitchFamily="18" charset="0"/>
              </a:rPr>
              <a:t>İstediğiniz </a:t>
            </a:r>
            <a:r>
              <a:rPr lang="en-US" sz="2600" b="1" dirty="0">
                <a:solidFill>
                  <a:schemeClr val="bg2">
                    <a:lumMod val="50000"/>
                  </a:schemeClr>
                </a:solidFill>
                <a:latin typeface="Times New Roman" pitchFamily="18" charset="0"/>
                <a:cs typeface="Times New Roman" pitchFamily="18" charset="0"/>
              </a:rPr>
              <a:t>şekilde çalıştığınızda sunuları oluşturmak ve yönetmek çok daha kolaydır.</a:t>
            </a:r>
          </a:p>
          <a:p>
            <a:r>
              <a:rPr lang="en-US" sz="2600" b="1" dirty="0">
                <a:solidFill>
                  <a:schemeClr val="bg2">
                    <a:lumMod val="50000"/>
                  </a:schemeClr>
                </a:solidFill>
                <a:latin typeface="Times New Roman" pitchFamily="18" charset="0"/>
                <a:cs typeface="Times New Roman" pitchFamily="18" charset="0"/>
              </a:rPr>
              <a:t>Kolayca paylaşılması ve gelişmiş kayıttan yürütme performansı için dosya boyutunu küçültmek amacıyla video ve sesi sıkıştırın. Medya sıkıştırma seçeneği yeni Microsoft Office Backstage™ görünümüne ait birçok yeni özellikten yalnızca biridir. Backstage görünümü, tüm sunu yönetimi görevleriniz için daha merkezi ve düzenli alan sağlamak üzere tüm Office 2010 uygulamalarındaki geleneksel Dosya menüsünün yerini almıştır.</a:t>
            </a:r>
          </a:p>
          <a:p>
            <a:pPr marL="45720" indent="0">
              <a:buNone/>
            </a:pPr>
            <a:endParaRPr lang="en-US" dirty="0"/>
          </a:p>
        </p:txBody>
      </p:sp>
    </p:spTree>
    <p:extLst>
      <p:ext uri="{BB962C8B-B14F-4D97-AF65-F5344CB8AC3E}">
        <p14:creationId xmlns:p14="http://schemas.microsoft.com/office/powerpoint/2010/main" val="36466599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533400"/>
            <a:ext cx="8001000" cy="5791200"/>
          </a:xfrm>
        </p:spPr>
        <p:txBody>
          <a:bodyPr>
            <a:normAutofit/>
          </a:bodyPr>
          <a:lstStyle/>
          <a:p>
            <a:r>
              <a:rPr lang="en-US" sz="2400" b="1" dirty="0">
                <a:solidFill>
                  <a:schemeClr val="bg2">
                    <a:lumMod val="50000"/>
                  </a:schemeClr>
                </a:solidFill>
                <a:latin typeface="Times New Roman" pitchFamily="18" charset="0"/>
                <a:cs typeface="Times New Roman" pitchFamily="18" charset="0"/>
              </a:rPr>
              <a:t>Size gereken komutlara erişmeyi kolaylaştırmak için gelişmiş Şerit'i kolay bir şekilde özelleştirin. Özel sekmeler oluşturun, hatta yerleşik sekmeleri özelleştirin. PowerPoint 2010 ile denetiminiz eksiksiz </a:t>
            </a:r>
            <a:r>
              <a:rPr lang="en-US" sz="2400" b="1" dirty="0" smtClean="0">
                <a:solidFill>
                  <a:schemeClr val="bg2">
                    <a:lumMod val="50000"/>
                  </a:schemeClr>
                </a:solidFill>
                <a:latin typeface="Times New Roman" pitchFamily="18" charset="0"/>
                <a:cs typeface="Times New Roman" pitchFamily="18" charset="0"/>
              </a:rPr>
              <a:t>olur.</a:t>
            </a:r>
          </a:p>
          <a:p>
            <a:pPr marL="45720" indent="0">
              <a:buNone/>
            </a:pPr>
            <a:endParaRPr lang="en-US" sz="2400" b="1" dirty="0">
              <a:solidFill>
                <a:schemeClr val="bg2">
                  <a:lumMod val="50000"/>
                </a:schemeClr>
              </a:solidFill>
              <a:latin typeface="Times New Roman" pitchFamily="18" charset="0"/>
              <a:cs typeface="Times New Roman" pitchFamily="18" charset="0"/>
            </a:endParaRPr>
          </a:p>
        </p:txBody>
      </p:sp>
      <p:pic>
        <p:nvPicPr>
          <p:cNvPr id="2051" name="Picture 3" descr="C:\Users\Hamed Estelami\Desktop\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4929" y="2223655"/>
            <a:ext cx="5038725" cy="381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1125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33400" y="533400"/>
            <a:ext cx="8077200" cy="5562600"/>
          </a:xfrm>
        </p:spPr>
        <p:txBody>
          <a:bodyPr>
            <a:normAutofit/>
          </a:bodyPr>
          <a:lstStyle/>
          <a:p>
            <a:pPr marL="45720" indent="0">
              <a:buNone/>
            </a:pPr>
            <a:r>
              <a:rPr lang="en-US" sz="2800" b="1" dirty="0" smtClean="0">
                <a:solidFill>
                  <a:schemeClr val="accent6">
                    <a:lumMod val="75000"/>
                  </a:schemeClr>
                </a:solidFill>
              </a:rPr>
              <a:t>3) </a:t>
            </a:r>
            <a:r>
              <a:rPr lang="en-US" sz="2800" b="1" dirty="0">
                <a:solidFill>
                  <a:schemeClr val="tx1">
                    <a:lumMod val="95000"/>
                    <a:lumOff val="5000"/>
                  </a:schemeClr>
                </a:solidFill>
              </a:rPr>
              <a:t>Birlikte daha başarılı </a:t>
            </a:r>
            <a:r>
              <a:rPr lang="en-US" sz="2800" b="1" dirty="0" smtClean="0">
                <a:solidFill>
                  <a:schemeClr val="tx1">
                    <a:lumMod val="95000"/>
                    <a:lumOff val="5000"/>
                  </a:schemeClr>
                </a:solidFill>
              </a:rPr>
              <a:t>çalışma :</a:t>
            </a:r>
          </a:p>
          <a:p>
            <a:r>
              <a:rPr lang="en-US" sz="2400" b="1" dirty="0">
                <a:solidFill>
                  <a:schemeClr val="bg2">
                    <a:lumMod val="50000"/>
                  </a:schemeClr>
                </a:solidFill>
                <a:latin typeface="Times New Roman" pitchFamily="18" charset="0"/>
                <a:cs typeface="Times New Roman" pitchFamily="18" charset="0"/>
              </a:rPr>
              <a:t>Sunularda ve projelerde başka kişilerle çalışan biriyseniz PowerPoint 2010 sizin için kusursuz bir araçtır.</a:t>
            </a:r>
          </a:p>
          <a:p>
            <a:r>
              <a:rPr lang="en-US" sz="2400" b="1" dirty="0">
                <a:solidFill>
                  <a:schemeClr val="bg2">
                    <a:lumMod val="50000"/>
                  </a:schemeClr>
                </a:solidFill>
                <a:latin typeface="Times New Roman" pitchFamily="18" charset="0"/>
                <a:cs typeface="Times New Roman" pitchFamily="18" charset="0"/>
              </a:rPr>
              <a:t>PowerPoint yüklü olsun ya da olmasın diğer yerlerdeki kişilere slayt gösterinizi yayınlayın.</a:t>
            </a:r>
            <a:r>
              <a:rPr lang="en-US" sz="2400" b="1" baseline="30000" dirty="0">
                <a:solidFill>
                  <a:schemeClr val="bg2">
                    <a:lumMod val="50000"/>
                  </a:schemeClr>
                </a:solidFill>
                <a:latin typeface="Times New Roman" pitchFamily="18" charset="0"/>
                <a:cs typeface="Times New Roman" pitchFamily="18" charset="0"/>
              </a:rPr>
              <a:t>2</a:t>
            </a:r>
            <a:r>
              <a:rPr lang="en-US" sz="2400" b="1" dirty="0">
                <a:solidFill>
                  <a:schemeClr val="bg2">
                    <a:lumMod val="50000"/>
                  </a:schemeClr>
                </a:solidFill>
                <a:latin typeface="Times New Roman" pitchFamily="18" charset="0"/>
                <a:cs typeface="Times New Roman" pitchFamily="18" charset="0"/>
              </a:rPr>
              <a:t> Canlı yayının ardından sununuzun videosunu (geçişler, animasyonlar, konuşma ve zamanlama dahil) oluşturarak istediğiniz zaman, istediğiniz hemen herkes ile paylaşın.</a:t>
            </a:r>
          </a:p>
          <a:p>
            <a:pPr marL="45720" indent="0">
              <a:buNone/>
            </a:pPr>
            <a:r>
              <a:rPr lang="en-US" sz="3200" b="1" dirty="0">
                <a:solidFill>
                  <a:schemeClr val="accent6">
                    <a:lumMod val="75000"/>
                  </a:schemeClr>
                </a:solidFill>
                <a:latin typeface="Times New Roman" pitchFamily="18" charset="0"/>
                <a:cs typeface="Times New Roman" pitchFamily="18" charset="0"/>
              </a:rPr>
              <a:t>*</a:t>
            </a:r>
            <a:r>
              <a:rPr lang="en-US" sz="2400" b="1" dirty="0" smtClean="0">
                <a:solidFill>
                  <a:schemeClr val="bg2">
                    <a:lumMod val="50000"/>
                  </a:schemeClr>
                </a:solidFill>
                <a:latin typeface="Times New Roman" pitchFamily="18" charset="0"/>
                <a:cs typeface="Times New Roman" pitchFamily="18" charset="0"/>
              </a:rPr>
              <a:t> Başka yerlerdeki kişilerle aynı anda aynı sunuyu      düzenlemek için yeni birlikte yazma becerilerini kullanın.   Çalıştığınız sırada PowerPoint uygulamasından doğrudan  görüşme bile yapabilirsiniz.</a:t>
            </a:r>
            <a:endParaRPr lang="en-US" sz="2400" b="1" dirty="0">
              <a:solidFill>
                <a:schemeClr val="bg2">
                  <a:lumMod val="50000"/>
                </a:schemeClr>
              </a:solidFill>
              <a:latin typeface="Times New Roman" pitchFamily="18" charset="0"/>
              <a:cs typeface="Times New Roman" pitchFamily="18" charset="0"/>
            </a:endParaRPr>
          </a:p>
          <a:p>
            <a:pPr marL="45720" indent="0">
              <a:buNone/>
            </a:pPr>
            <a:endParaRPr lang="en-US" sz="2800" b="1" dirty="0">
              <a:solidFill>
                <a:schemeClr val="accent6">
                  <a:lumMod val="75000"/>
                </a:schemeClr>
              </a:solidFill>
            </a:endParaRPr>
          </a:p>
        </p:txBody>
      </p:sp>
    </p:spTree>
    <p:extLst>
      <p:ext uri="{BB962C8B-B14F-4D97-AF65-F5344CB8AC3E}">
        <p14:creationId xmlns:p14="http://schemas.microsoft.com/office/powerpoint/2010/main" val="29528270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33400" y="533400"/>
            <a:ext cx="8077200" cy="5715000"/>
          </a:xfrm>
        </p:spPr>
        <p:txBody>
          <a:bodyPr/>
          <a:lstStyle/>
          <a:p>
            <a:pPr marL="45720" indent="0">
              <a:buNone/>
            </a:pPr>
            <a:r>
              <a:rPr lang="en-US" sz="3200" dirty="0" smtClean="0">
                <a:solidFill>
                  <a:schemeClr val="accent6">
                    <a:lumMod val="75000"/>
                  </a:schemeClr>
                </a:solidFill>
              </a:rPr>
              <a:t>*</a:t>
            </a:r>
            <a:r>
              <a:rPr lang="en-US" b="1" dirty="0" smtClean="0">
                <a:solidFill>
                  <a:schemeClr val="bg2">
                    <a:lumMod val="50000"/>
                  </a:schemeClr>
                </a:solidFill>
                <a:latin typeface="Times New Roman" pitchFamily="18" charset="0"/>
                <a:cs typeface="Times New Roman" pitchFamily="18" charset="0"/>
              </a:rPr>
              <a:t>Microsoft </a:t>
            </a:r>
            <a:r>
              <a:rPr lang="en-US" b="1" dirty="0">
                <a:solidFill>
                  <a:schemeClr val="bg2">
                    <a:lumMod val="50000"/>
                  </a:schemeClr>
                </a:solidFill>
                <a:latin typeface="Times New Roman" pitchFamily="18" charset="0"/>
                <a:cs typeface="Times New Roman" pitchFamily="18" charset="0"/>
              </a:rPr>
              <a:t>SharePoint Foundation 2010 çalıştıran bir şirkette çalışıyorsanız bu işlev güvenlik duvarı içinde kullanılabilir. Artık çeşitli Office 2010 uygulamalarıyla tümleşik olan Microsoft Lync ve Office Communicator ile diğer yazarların uygunluk durumunu görmek ve PowerPoint içinden doğrudan anlık ileti ya da sesli çağrı başlatmak için iletişim durumu bilgilerini görüntüleyebilirsiniz</a:t>
            </a:r>
            <a:r>
              <a:rPr lang="en-US" b="1" dirty="0" smtClean="0">
                <a:solidFill>
                  <a:schemeClr val="bg2">
                    <a:lumMod val="50000"/>
                  </a:schemeClr>
                </a:solidFill>
                <a:latin typeface="Times New Roman" pitchFamily="18" charset="0"/>
                <a:cs typeface="Times New Roman" pitchFamily="18" charset="0"/>
              </a:rPr>
              <a:t>.</a:t>
            </a:r>
          </a:p>
          <a:p>
            <a:pPr marL="45720" indent="0">
              <a:buNone/>
            </a:pPr>
            <a:endParaRPr lang="en-US" dirty="0">
              <a:solidFill>
                <a:schemeClr val="bg2">
                  <a:lumMod val="50000"/>
                </a:schemeClr>
              </a:solidFill>
            </a:endParaRPr>
          </a:p>
        </p:txBody>
      </p:sp>
      <p:pic>
        <p:nvPicPr>
          <p:cNvPr id="3075" name="Picture 3" descr="C:\Users\Hamed Estelami\Desktop\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182" y="3151325"/>
            <a:ext cx="4939145" cy="3706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3830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5800" y="533400"/>
            <a:ext cx="7772400" cy="5715000"/>
          </a:xfrm>
        </p:spPr>
        <p:txBody>
          <a:bodyPr>
            <a:normAutofit/>
          </a:bodyPr>
          <a:lstStyle/>
          <a:p>
            <a:r>
              <a:rPr lang="en-US" sz="2800" b="1" dirty="0">
                <a:solidFill>
                  <a:schemeClr val="bg2">
                    <a:lumMod val="50000"/>
                  </a:schemeClr>
                </a:solidFill>
                <a:latin typeface="Times New Roman" pitchFamily="18" charset="0"/>
                <a:cs typeface="Times New Roman" pitchFamily="18" charset="0"/>
              </a:rPr>
              <a:t>Küçük bir şirketteyseniz ya da ev veya okul için PowerPoint kullanıyorsanız Windows Live aracılığıyla birlikte yazma özelliklerinin avantajlarından yararlanabilirsiniz. Sunuları başkalarıyla aynı anda düzenlemek için gereken tek şey ücretsiz Windows Live hesabıdır. Yazarların iletişim durumunu görmek ve anlık ileti görüşmesini başlatmak için anlık ileti hesabı (ücretsiz Windows Live Messenger gibi) gerekir.</a:t>
            </a:r>
          </a:p>
        </p:txBody>
      </p:sp>
    </p:spTree>
    <p:extLst>
      <p:ext uri="{BB962C8B-B14F-4D97-AF65-F5344CB8AC3E}">
        <p14:creationId xmlns:p14="http://schemas.microsoft.com/office/powerpoint/2010/main" val="12128324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Hamed Estelami\Desktop\4.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447800" y="1066800"/>
            <a:ext cx="6172200" cy="450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25510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33400" y="533400"/>
            <a:ext cx="8077200" cy="5715000"/>
          </a:xfrm>
        </p:spPr>
        <p:txBody>
          <a:bodyPr>
            <a:normAutofit fontScale="92500" lnSpcReduction="10000"/>
          </a:bodyPr>
          <a:lstStyle/>
          <a:p>
            <a:pPr marL="45720" indent="0">
              <a:buNone/>
            </a:pPr>
            <a:r>
              <a:rPr lang="en-US" sz="2800" b="1" dirty="0" smtClean="0">
                <a:solidFill>
                  <a:schemeClr val="accent6">
                    <a:lumMod val="75000"/>
                  </a:schemeClr>
                </a:solidFill>
              </a:rPr>
              <a:t>4)</a:t>
            </a:r>
            <a:r>
              <a:rPr lang="en-US" sz="2800" b="1" dirty="0"/>
              <a:t> </a:t>
            </a:r>
            <a:r>
              <a:rPr lang="en-US" sz="2800" b="1" dirty="0" smtClean="0">
                <a:solidFill>
                  <a:schemeClr val="tx1">
                    <a:lumMod val="95000"/>
                    <a:lumOff val="5000"/>
                  </a:schemeClr>
                </a:solidFill>
                <a:latin typeface="Times New Roman" pitchFamily="18" charset="0"/>
                <a:cs typeface="Times New Roman" pitchFamily="18" charset="0"/>
              </a:rPr>
              <a:t>İçeriğe daha çok yerden erişme ve içeriği daha çok yerle paylaşma :</a:t>
            </a:r>
          </a:p>
          <a:p>
            <a:pPr marL="45720" indent="0">
              <a:buNone/>
            </a:pPr>
            <a:r>
              <a:rPr lang="en-US" sz="2800" b="1" dirty="0" smtClean="0">
                <a:solidFill>
                  <a:schemeClr val="bg2">
                    <a:lumMod val="50000"/>
                  </a:schemeClr>
                </a:solidFill>
                <a:latin typeface="Times New Roman" pitchFamily="18" charset="0"/>
                <a:cs typeface="Times New Roman" pitchFamily="18" charset="0"/>
              </a:rPr>
              <a:t>Fikirleriniz</a:t>
            </a:r>
            <a:r>
              <a:rPr lang="en-US" sz="2800" b="1" dirty="0">
                <a:solidFill>
                  <a:schemeClr val="bg2">
                    <a:lumMod val="50000"/>
                  </a:schemeClr>
                </a:solidFill>
                <a:latin typeface="Times New Roman" pitchFamily="18" charset="0"/>
                <a:cs typeface="Times New Roman" pitchFamily="18" charset="0"/>
              </a:rPr>
              <a:t>, teslim tarihleriniz, projeleriniz ve acil işlerinizle uğraşırken her zaman masanızın başında rahatça çalışıyor olmazsınız. Neyse ki artık Web üzerinden veya akıllı telefonunuzdan bile işlerinizi istediğiniz zaman istediğiniz yerden yapabilme gücüne sahipsiniz</a:t>
            </a:r>
            <a:r>
              <a:rPr lang="en-US" sz="2800" b="1" dirty="0" smtClean="0">
                <a:solidFill>
                  <a:schemeClr val="bg2">
                    <a:lumMod val="50000"/>
                  </a:schemeClr>
                </a:solidFill>
                <a:latin typeface="Times New Roman" pitchFamily="18" charset="0"/>
                <a:cs typeface="Times New Roman" pitchFamily="18" charset="0"/>
              </a:rPr>
              <a:t>.</a:t>
            </a:r>
          </a:p>
          <a:p>
            <a:pPr marL="45720" indent="0">
              <a:buNone/>
            </a:pPr>
            <a:r>
              <a:rPr lang="en-US" sz="2800" b="1" dirty="0" smtClean="0">
                <a:solidFill>
                  <a:schemeClr val="accent6">
                    <a:lumMod val="75000"/>
                  </a:schemeClr>
                </a:solidFill>
                <a:latin typeface="Times New Roman" pitchFamily="18" charset="0"/>
                <a:cs typeface="Times New Roman" pitchFamily="18" charset="0"/>
              </a:rPr>
              <a:t>*Microsoft PowerPoint Web App :</a:t>
            </a:r>
            <a:r>
              <a:rPr lang="en-US" sz="2800" b="1" dirty="0" smtClean="0">
                <a:solidFill>
                  <a:schemeClr val="bg2">
                    <a:lumMod val="50000"/>
                  </a:schemeClr>
                </a:solidFill>
                <a:latin typeface="Times New Roman" pitchFamily="18" charset="0"/>
                <a:cs typeface="Times New Roman" pitchFamily="18" charset="0"/>
              </a:rPr>
              <a:t>PowerPoint </a:t>
            </a:r>
            <a:r>
              <a:rPr lang="en-US" sz="2800" b="1" dirty="0">
                <a:solidFill>
                  <a:schemeClr val="bg2">
                    <a:lumMod val="50000"/>
                  </a:schemeClr>
                </a:solidFill>
                <a:latin typeface="Times New Roman" pitchFamily="18" charset="0"/>
                <a:cs typeface="Times New Roman" pitchFamily="18" charset="0"/>
              </a:rPr>
              <a:t>deneyiminizi tarayıcıya taşımanızı sağlayan, Microsoft PowerPoint uygulamasının çevrimiçi eşidir. Sunularınızın aslına sadık sürümünü görüntüleyin, küçük düzenlemeler yapın veya sununun slayt gösterisini görüntüleyin. </a:t>
            </a:r>
          </a:p>
          <a:p>
            <a:pPr marL="45720" indent="0">
              <a:buNone/>
            </a:pPr>
            <a:endParaRPr lang="en-US" sz="2800" b="1" dirty="0">
              <a:solidFill>
                <a:schemeClr val="accent6">
                  <a:lumMod val="75000"/>
                </a:schemeClr>
              </a:solidFill>
            </a:endParaRPr>
          </a:p>
        </p:txBody>
      </p:sp>
    </p:spTree>
    <p:extLst>
      <p:ext uri="{BB962C8B-B14F-4D97-AF65-F5344CB8AC3E}">
        <p14:creationId xmlns:p14="http://schemas.microsoft.com/office/powerpoint/2010/main" val="27251869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609600"/>
            <a:ext cx="8153400" cy="5715000"/>
          </a:xfrm>
        </p:spPr>
        <p:txBody>
          <a:bodyPr/>
          <a:lstStyle/>
          <a:p>
            <a:r>
              <a:rPr lang="en-US" sz="2400" b="1" dirty="0">
                <a:solidFill>
                  <a:schemeClr val="bg2">
                    <a:lumMod val="50000"/>
                  </a:schemeClr>
                </a:solidFill>
                <a:latin typeface="Times New Roman" pitchFamily="18" charset="0"/>
                <a:cs typeface="Times New Roman" pitchFamily="18" charset="0"/>
              </a:rPr>
              <a:t>Web tarayıcısının bulunduğu hemen her bilgisayardan, aşina olduğunuz PowerPoint arabirimini ve aynı biçimlendirme - düzenleme araçlarının bazılarını kullanın.</a:t>
            </a:r>
          </a:p>
          <a:p>
            <a:endParaRPr lang="en-US" sz="2400" b="1" dirty="0" smtClean="0">
              <a:solidFill>
                <a:schemeClr val="bg2">
                  <a:lumMod val="50000"/>
                </a:schemeClr>
              </a:solidFill>
              <a:latin typeface="Times New Roman" pitchFamily="18" charset="0"/>
              <a:cs typeface="Times New Roman" pitchFamily="18" charset="0"/>
            </a:endParaRPr>
          </a:p>
          <a:p>
            <a:r>
              <a:rPr lang="en-US" sz="2400" b="1" dirty="0" smtClean="0">
                <a:solidFill>
                  <a:schemeClr val="accent6">
                    <a:lumMod val="75000"/>
                  </a:schemeClr>
                </a:solidFill>
                <a:latin typeface="Times New Roman" pitchFamily="18" charset="0"/>
                <a:cs typeface="Times New Roman" pitchFamily="18" charset="0"/>
              </a:rPr>
              <a:t>Microsoft PowerPoint Mobile :</a:t>
            </a:r>
          </a:p>
          <a:p>
            <a:pPr marL="45720" indent="0">
              <a:buNone/>
            </a:pPr>
            <a:r>
              <a:rPr lang="en-US" sz="2400" b="1" dirty="0" smtClean="0">
                <a:solidFill>
                  <a:schemeClr val="bg2">
                    <a:lumMod val="50000"/>
                  </a:schemeClr>
                </a:solidFill>
                <a:latin typeface="Times New Roman" pitchFamily="18" charset="0"/>
                <a:cs typeface="Times New Roman" pitchFamily="18" charset="0"/>
              </a:rPr>
              <a:t>sunuları </a:t>
            </a:r>
            <a:r>
              <a:rPr lang="en-US" sz="2400" b="1" dirty="0">
                <a:solidFill>
                  <a:schemeClr val="bg2">
                    <a:lumMod val="50000"/>
                  </a:schemeClr>
                </a:solidFill>
                <a:latin typeface="Times New Roman" pitchFamily="18" charset="0"/>
                <a:cs typeface="Times New Roman" pitchFamily="18" charset="0"/>
              </a:rPr>
              <a:t>telefonunuzda görüntülemenize ve düzenlemenize olanak sağlar. PowerPoint slaytları, zengin grafik ve animasyon efektleriyle tam ekran görüntülenir. Hazırlıksız bir sunum verebilir veya görüntülemenin ötesine geçerek slayt metninde veya konuşmacı notlarında düzenlemeler yapabilirsiniz.</a:t>
            </a:r>
          </a:p>
        </p:txBody>
      </p:sp>
    </p:spTree>
    <p:extLst>
      <p:ext uri="{BB962C8B-B14F-4D97-AF65-F5344CB8AC3E}">
        <p14:creationId xmlns:p14="http://schemas.microsoft.com/office/powerpoint/2010/main" val="41452035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amed Estelami\Desktop\ZA102032933.PN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3276600" y="0"/>
            <a:ext cx="5867400" cy="50601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0"/>
            <a:ext cx="3276600" cy="5693866"/>
          </a:xfrm>
          <a:prstGeom prst="rect">
            <a:avLst/>
          </a:prstGeom>
          <a:noFill/>
        </p:spPr>
        <p:txBody>
          <a:bodyPr wrap="square" rtlCol="0">
            <a:spAutoFit/>
          </a:bodyPr>
          <a:lstStyle/>
          <a:p>
            <a:r>
              <a:rPr lang="en-US" sz="2800" b="1" dirty="0" smtClean="0">
                <a:solidFill>
                  <a:schemeClr val="accent6">
                    <a:lumMod val="75000"/>
                  </a:schemeClr>
                </a:solidFill>
                <a:latin typeface="Times New Roman" pitchFamily="18" charset="0"/>
                <a:cs typeface="Times New Roman" pitchFamily="18" charset="0"/>
              </a:rPr>
              <a:t>*</a:t>
            </a:r>
            <a:r>
              <a:rPr lang="en-US" sz="2800" b="1" dirty="0" smtClean="0">
                <a:solidFill>
                  <a:schemeClr val="accent1">
                    <a:lumMod val="75000"/>
                  </a:schemeClr>
                </a:solidFill>
                <a:latin typeface="Times New Roman" pitchFamily="18" charset="0"/>
                <a:cs typeface="Times New Roman" pitchFamily="18" charset="0"/>
              </a:rPr>
              <a:t>ster </a:t>
            </a:r>
            <a:r>
              <a:rPr lang="en-US" sz="2800" b="1" dirty="0">
                <a:solidFill>
                  <a:schemeClr val="accent1">
                    <a:lumMod val="75000"/>
                  </a:schemeClr>
                </a:solidFill>
                <a:latin typeface="Times New Roman" pitchFamily="18" charset="0"/>
                <a:cs typeface="Times New Roman" pitchFamily="18" charset="0"/>
              </a:rPr>
              <a:t>işinizin başında olun, ister önemli bir sunuda başkalarıyla çalışıyor olun veya ister yolculuk sırasında çalışıyor olun, PowerPoint 2010 hedeflerinize ulaşmanız için daha kolay ve daha esnek çalışma gücü sağlamaktadır.</a:t>
            </a:r>
          </a:p>
        </p:txBody>
      </p:sp>
    </p:spTree>
    <p:extLst>
      <p:ext uri="{BB962C8B-B14F-4D97-AF65-F5344CB8AC3E}">
        <p14:creationId xmlns:p14="http://schemas.microsoft.com/office/powerpoint/2010/main" val="24207481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533400"/>
            <a:ext cx="8001000" cy="5715000"/>
          </a:xfrm>
        </p:spPr>
        <p:txBody>
          <a:bodyPr>
            <a:normAutofit/>
          </a:bodyPr>
          <a:lstStyle/>
          <a:p>
            <a:r>
              <a:rPr lang="en-US" sz="2800" b="1" dirty="0">
                <a:latin typeface="Times New Roman" pitchFamily="18" charset="0"/>
                <a:cs typeface="Times New Roman" pitchFamily="18" charset="0"/>
              </a:rPr>
              <a:t>PowerPoint 2010'u denemek için başlıca 10 </a:t>
            </a:r>
            <a:r>
              <a:rPr lang="en-US" sz="2800" b="1" dirty="0" smtClean="0">
                <a:latin typeface="Times New Roman" pitchFamily="18" charset="0"/>
                <a:cs typeface="Times New Roman" pitchFamily="18" charset="0"/>
              </a:rPr>
              <a:t>neden</a:t>
            </a:r>
          </a:p>
          <a:p>
            <a:pPr marL="45720" indent="0">
              <a:buNone/>
            </a:pPr>
            <a:endParaRPr lang="en-US" sz="2400" b="1" dirty="0" smtClean="0">
              <a:solidFill>
                <a:schemeClr val="accent6">
                  <a:lumMod val="75000"/>
                </a:schemeClr>
              </a:solidFill>
            </a:endParaRPr>
          </a:p>
          <a:p>
            <a:pPr marL="45720" indent="0">
              <a:buNone/>
            </a:pPr>
            <a:r>
              <a:rPr lang="en-US" sz="2400" b="1" dirty="0" smtClean="0">
                <a:solidFill>
                  <a:schemeClr val="accent6">
                    <a:lumMod val="75000"/>
                  </a:schemeClr>
                </a:solidFill>
                <a:latin typeface="Times New Roman" pitchFamily="18" charset="0"/>
                <a:cs typeface="Times New Roman" pitchFamily="18" charset="0"/>
              </a:rPr>
              <a:t>1)</a:t>
            </a:r>
            <a:r>
              <a:rPr lang="en-US" sz="2400" b="1" dirty="0" smtClean="0">
                <a:latin typeface="Times New Roman" pitchFamily="18" charset="0"/>
                <a:cs typeface="Times New Roman" pitchFamily="18" charset="0"/>
              </a:rPr>
              <a:t>Sunularınıza </a:t>
            </a:r>
            <a:r>
              <a:rPr lang="en-US" sz="2400" b="1" dirty="0">
                <a:latin typeface="Times New Roman" pitchFamily="18" charset="0"/>
                <a:cs typeface="Times New Roman" pitchFamily="18" charset="0"/>
              </a:rPr>
              <a:t>daha fazla enerji ve görsel etki katın</a:t>
            </a:r>
            <a:r>
              <a:rPr lang="en-US" sz="2800" b="1" dirty="0">
                <a:latin typeface="Times New Roman" pitchFamily="18" charset="0"/>
                <a:cs typeface="Times New Roman" pitchFamily="18" charset="0"/>
              </a:rPr>
              <a:t>.</a:t>
            </a:r>
          </a:p>
          <a:p>
            <a:pPr marL="45720" indent="0">
              <a:buNone/>
            </a:pPr>
            <a:r>
              <a:rPr lang="en-US" sz="2400" b="1" dirty="0">
                <a:solidFill>
                  <a:schemeClr val="bg2">
                    <a:lumMod val="50000"/>
                  </a:schemeClr>
                </a:solidFill>
                <a:latin typeface="Times New Roman" pitchFamily="18" charset="0"/>
                <a:cs typeface="Times New Roman" pitchFamily="18" charset="0"/>
              </a:rPr>
              <a:t>Fazladan fotoğraf düzenleme programları kullanmadan akıllı fotoğraf efektlerini uygulayarak zamandan ve paradan tasarruf edin. Renk doygunluğu ve sıcaklığı ile parlaklık ve karşıtlığın yanı sıra, bulanıklık, fırça ve suluboya gibi artistik filtrelere sahip gelişmiş kırpma aracı gibi yeni ve gelişmiş resim düzenleme özelliklerini kullanarak görüntülerinizi güçlü, canlı görsellere dönüştürün. </a:t>
            </a:r>
          </a:p>
          <a:p>
            <a:pPr marL="45720" indent="0">
              <a:buNone/>
            </a:pP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41168527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amed Estelami\Desktop\ZA101820358.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295400" y="731838"/>
            <a:ext cx="6476999" cy="5287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07727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609600"/>
            <a:ext cx="7848600" cy="5562600"/>
          </a:xfrm>
        </p:spPr>
        <p:txBody>
          <a:bodyPr>
            <a:normAutofit/>
          </a:bodyPr>
          <a:lstStyle/>
          <a:p>
            <a:pPr marL="45720" indent="0">
              <a:buNone/>
            </a:pPr>
            <a:r>
              <a:rPr lang="en-US" sz="2800" b="1" dirty="0" smtClean="0">
                <a:solidFill>
                  <a:schemeClr val="accent6">
                    <a:lumMod val="75000"/>
                  </a:schemeClr>
                </a:solidFill>
                <a:latin typeface="Times New Roman" pitchFamily="18" charset="0"/>
                <a:cs typeface="Times New Roman" pitchFamily="18" charset="0"/>
              </a:rPr>
              <a:t>2)</a:t>
            </a:r>
            <a:r>
              <a:rPr lang="en-US" sz="2800" b="1" dirty="0" smtClean="0">
                <a:latin typeface="Times New Roman" pitchFamily="18" charset="0"/>
                <a:cs typeface="Times New Roman" pitchFamily="18" charset="0"/>
              </a:rPr>
              <a:t>Sıranızı </a:t>
            </a:r>
            <a:r>
              <a:rPr lang="en-US" sz="2800" b="1" dirty="0">
                <a:latin typeface="Times New Roman" pitchFamily="18" charset="0"/>
                <a:cs typeface="Times New Roman" pitchFamily="18" charset="0"/>
              </a:rPr>
              <a:t>beklemeye gerek kalmadan başkalarıyla çalışın.</a:t>
            </a:r>
          </a:p>
          <a:p>
            <a:endParaRPr lang="en-US" sz="2400" b="1" dirty="0" smtClean="0">
              <a:latin typeface="Times New Roman" pitchFamily="18" charset="0"/>
              <a:cs typeface="Times New Roman" pitchFamily="18" charset="0"/>
            </a:endParaRPr>
          </a:p>
          <a:p>
            <a:r>
              <a:rPr lang="en-US" sz="2400" b="1" dirty="0" smtClean="0">
                <a:solidFill>
                  <a:schemeClr val="bg2">
                    <a:lumMod val="50000"/>
                  </a:schemeClr>
                </a:solidFill>
                <a:latin typeface="Times New Roman" pitchFamily="18" charset="0"/>
                <a:cs typeface="Times New Roman" pitchFamily="18" charset="0"/>
              </a:rPr>
              <a:t>PowerPoint </a:t>
            </a:r>
            <a:r>
              <a:rPr lang="en-US" sz="2400" b="1" dirty="0">
                <a:solidFill>
                  <a:schemeClr val="bg2">
                    <a:lumMod val="50000"/>
                  </a:schemeClr>
                </a:solidFill>
                <a:latin typeface="Times New Roman" pitchFamily="18" charset="0"/>
                <a:cs typeface="Times New Roman" pitchFamily="18" charset="0"/>
              </a:rPr>
              <a:t>2010 kişilerin sunularda birlikte çalışma şeklini yeniden tanımlıyor. Birlikte yazma özelliği ile farklı konumlardaki kişilerle aynı sunuyu aynı anda </a:t>
            </a:r>
            <a:r>
              <a:rPr lang="en-US" sz="2400" b="1" dirty="0" smtClean="0">
                <a:solidFill>
                  <a:schemeClr val="bg2">
                    <a:lumMod val="50000"/>
                  </a:schemeClr>
                </a:solidFill>
                <a:latin typeface="Times New Roman" pitchFamily="18" charset="0"/>
                <a:cs typeface="Times New Roman" pitchFamily="18" charset="0"/>
              </a:rPr>
              <a:t>düzenleyebilirsiniz.Sizinle </a:t>
            </a:r>
            <a:r>
              <a:rPr lang="en-US" sz="2400" b="1" dirty="0">
                <a:solidFill>
                  <a:schemeClr val="bg2">
                    <a:lumMod val="50000"/>
                  </a:schemeClr>
                </a:solidFill>
                <a:latin typeface="Times New Roman" pitchFamily="18" charset="0"/>
                <a:cs typeface="Times New Roman" pitchFamily="18" charset="0"/>
              </a:rPr>
              <a:t>birlikte sunuyu yazmakta olan başka kişilerin uygunluk durumunu görüntülemek ve PowerPoint'ten çıkmadan kolay bir şekilde görüşme başlatmak için Lync, Office Communicator'ı veya anlık ileti uygulamanızı da kullanabilirsiniz.</a:t>
            </a:r>
          </a:p>
          <a:p>
            <a:endParaRPr lang="en-US" dirty="0"/>
          </a:p>
        </p:txBody>
      </p:sp>
    </p:spTree>
    <p:extLst>
      <p:ext uri="{BB962C8B-B14F-4D97-AF65-F5344CB8AC3E}">
        <p14:creationId xmlns:p14="http://schemas.microsoft.com/office/powerpoint/2010/main" val="1005811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33400" y="533400"/>
            <a:ext cx="7924800" cy="5715000"/>
          </a:xfrm>
        </p:spPr>
        <p:txBody>
          <a:bodyPr>
            <a:normAutofit/>
          </a:bodyPr>
          <a:lstStyle/>
          <a:p>
            <a:pPr marL="45720" indent="0">
              <a:buNone/>
            </a:pPr>
            <a:r>
              <a:rPr lang="en-US" sz="2800" b="1" dirty="0" smtClean="0">
                <a:solidFill>
                  <a:schemeClr val="accent6">
                    <a:lumMod val="75000"/>
                  </a:schemeClr>
                </a:solidFill>
                <a:latin typeface="Times New Roman" pitchFamily="18" charset="0"/>
                <a:cs typeface="Times New Roman" pitchFamily="18" charset="0"/>
              </a:rPr>
              <a:t>3)</a:t>
            </a:r>
            <a:r>
              <a:rPr lang="en-US" sz="2800" b="1" dirty="0" smtClean="0">
                <a:latin typeface="Times New Roman" pitchFamily="18" charset="0"/>
                <a:cs typeface="Times New Roman" pitchFamily="18" charset="0"/>
              </a:rPr>
              <a:t>Kişiselleştirilmiş </a:t>
            </a:r>
            <a:r>
              <a:rPr lang="en-US" sz="2800" b="1" dirty="0">
                <a:latin typeface="Times New Roman" pitchFamily="18" charset="0"/>
                <a:cs typeface="Times New Roman" pitchFamily="18" charset="0"/>
              </a:rPr>
              <a:t>video deneyimi ekleyin.</a:t>
            </a:r>
          </a:p>
          <a:p>
            <a:endParaRPr lang="en-US" sz="2400" b="1" dirty="0" smtClean="0">
              <a:latin typeface="Times New Roman" pitchFamily="18" charset="0"/>
              <a:cs typeface="Times New Roman" pitchFamily="18" charset="0"/>
            </a:endParaRPr>
          </a:p>
          <a:p>
            <a:r>
              <a:rPr lang="en-US" sz="2400" b="1" dirty="0" smtClean="0">
                <a:solidFill>
                  <a:schemeClr val="bg2">
                    <a:lumMod val="50000"/>
                  </a:schemeClr>
                </a:solidFill>
                <a:latin typeface="Times New Roman" pitchFamily="18" charset="0"/>
                <a:cs typeface="Times New Roman" pitchFamily="18" charset="0"/>
              </a:rPr>
              <a:t>Video </a:t>
            </a:r>
            <a:r>
              <a:rPr lang="en-US" sz="2400" b="1" dirty="0">
                <a:solidFill>
                  <a:schemeClr val="bg2">
                    <a:lumMod val="50000"/>
                  </a:schemeClr>
                </a:solidFill>
                <a:latin typeface="Times New Roman" pitchFamily="18" charset="0"/>
                <a:cs typeface="Times New Roman" pitchFamily="18" charset="0"/>
              </a:rPr>
              <a:t>dosyalarını doğrudan PowerPoint 2010 uygulamasında katıştırın ve düzenleyin. Yalnızca uygun bölümlerini göstermek amacıyla videonuzu kolay bir şekilde kırpın. Hızlı erişim veya animasyon tetiklemek için videoda önemli noktalara yer işareti koyun; böylece, bu yer işaretlerine ulaşıldığında video otomatik olarak başlatılır. Videoyu belirli bir aralıkta artarak veya azalarak başlayacak şekilde ayarlayabilir ve izleyicilerin dikkatini hemen çekmenize yardımcı olması için bir dizi video stili ve efekt (yansıma, eğim ve 3B yönü gibi) uygulayabilirsiniz.</a:t>
            </a:r>
          </a:p>
          <a:p>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6472007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Hamed Estelami\Desktop\ZA101820282.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447800" y="990600"/>
            <a:ext cx="59436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72736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609600"/>
            <a:ext cx="7848600" cy="5562600"/>
          </a:xfrm>
        </p:spPr>
        <p:txBody>
          <a:bodyPr>
            <a:normAutofit/>
          </a:bodyPr>
          <a:lstStyle/>
          <a:p>
            <a:pPr marL="45720" indent="0">
              <a:buNone/>
            </a:pPr>
            <a:r>
              <a:rPr lang="en-US" sz="2800" b="1" dirty="0" smtClean="0">
                <a:solidFill>
                  <a:schemeClr val="accent6">
                    <a:lumMod val="75000"/>
                  </a:schemeClr>
                </a:solidFill>
                <a:latin typeface="Times New Roman" pitchFamily="18" charset="0"/>
                <a:cs typeface="Times New Roman" pitchFamily="18" charset="0"/>
              </a:rPr>
              <a:t>4)</a:t>
            </a:r>
            <a:r>
              <a:rPr lang="en-US" sz="2800" b="1" dirty="0" smtClean="0">
                <a:latin typeface="Times New Roman" pitchFamily="18" charset="0"/>
                <a:cs typeface="Times New Roman" pitchFamily="18" charset="0"/>
              </a:rPr>
              <a:t>Tam </a:t>
            </a:r>
            <a:r>
              <a:rPr lang="en-US" sz="2800" b="1" dirty="0">
                <a:latin typeface="Times New Roman" pitchFamily="18" charset="0"/>
                <a:cs typeface="Times New Roman" pitchFamily="18" charset="0"/>
              </a:rPr>
              <a:t>zamanında gösterdiğinizi ve anlattığınızı düşünün</a:t>
            </a:r>
            <a:r>
              <a:rPr lang="en-US" b="1" dirty="0">
                <a:latin typeface="Times New Roman" pitchFamily="18" charset="0"/>
                <a:cs typeface="Times New Roman" pitchFamily="18" charset="0"/>
              </a:rPr>
              <a:t>.</a:t>
            </a:r>
          </a:p>
          <a:p>
            <a:endParaRPr lang="tr-TR" b="1" dirty="0" smtClean="0">
              <a:latin typeface="Times New Roman" pitchFamily="18" charset="0"/>
              <a:cs typeface="Times New Roman" pitchFamily="18" charset="0"/>
            </a:endParaRPr>
          </a:p>
          <a:p>
            <a:r>
              <a:rPr lang="en-US" sz="2400" b="1" dirty="0" smtClean="0">
                <a:solidFill>
                  <a:schemeClr val="bg2">
                    <a:lumMod val="50000"/>
                  </a:schemeClr>
                </a:solidFill>
                <a:latin typeface="Times New Roman" pitchFamily="18" charset="0"/>
                <a:cs typeface="Times New Roman" pitchFamily="18" charset="0"/>
              </a:rPr>
              <a:t>URL </a:t>
            </a:r>
            <a:r>
              <a:rPr lang="en-US" sz="2400" b="1" dirty="0">
                <a:solidFill>
                  <a:schemeClr val="bg2">
                    <a:lumMod val="50000"/>
                  </a:schemeClr>
                </a:solidFill>
                <a:latin typeface="Times New Roman" pitchFamily="18" charset="0"/>
                <a:cs typeface="Times New Roman" pitchFamily="18" charset="0"/>
              </a:rPr>
              <a:t>göndererek </a:t>
            </a:r>
            <a:r>
              <a:rPr lang="tr-TR" sz="2400" b="1" dirty="0" smtClean="0">
                <a:solidFill>
                  <a:schemeClr val="bg2">
                    <a:lumMod val="50000"/>
                  </a:schemeClr>
                </a:solidFill>
                <a:latin typeface="Times New Roman" pitchFamily="18" charset="0"/>
                <a:cs typeface="Times New Roman" pitchFamily="18" charset="0"/>
              </a:rPr>
              <a:t>PowerPoint 2010 Sunularınızı Yayınlayabilirsiniz</a:t>
            </a:r>
            <a:r>
              <a:rPr lang="en-US" sz="2400" b="1" dirty="0" smtClean="0">
                <a:solidFill>
                  <a:schemeClr val="bg2">
                    <a:lumMod val="50000"/>
                  </a:schemeClr>
                </a:solidFill>
                <a:latin typeface="Times New Roman" pitchFamily="18" charset="0"/>
                <a:cs typeface="Times New Roman" pitchFamily="18" charset="0"/>
              </a:rPr>
              <a:t>; </a:t>
            </a:r>
            <a:r>
              <a:rPr lang="en-US" sz="2400" b="1" dirty="0">
                <a:solidFill>
                  <a:schemeClr val="bg2">
                    <a:lumMod val="50000"/>
                  </a:schemeClr>
                </a:solidFill>
                <a:latin typeface="Times New Roman" pitchFamily="18" charset="0"/>
                <a:cs typeface="Times New Roman" pitchFamily="18" charset="0"/>
              </a:rPr>
              <a:t>böylece sununuz Web'den </a:t>
            </a:r>
            <a:r>
              <a:rPr lang="en-US" sz="2400" b="1" dirty="0" smtClean="0">
                <a:solidFill>
                  <a:schemeClr val="bg2">
                    <a:lumMod val="50000"/>
                  </a:schemeClr>
                </a:solidFill>
                <a:latin typeface="Times New Roman" pitchFamily="18" charset="0"/>
                <a:cs typeface="Times New Roman" pitchFamily="18" charset="0"/>
              </a:rPr>
              <a:t>izlenebilir.İzleyiciniz</a:t>
            </a:r>
            <a:r>
              <a:rPr lang="en-US" sz="2400" b="1" dirty="0">
                <a:solidFill>
                  <a:schemeClr val="bg2">
                    <a:lumMod val="50000"/>
                  </a:schemeClr>
                </a:solidFill>
                <a:latin typeface="Times New Roman" pitchFamily="18" charset="0"/>
                <a:cs typeface="Times New Roman" pitchFamily="18" charset="0"/>
              </a:rPr>
              <a:t>, yüklü PowerPoint uygulaması olmasa bile slaytlarınızı aslına uygun görür. Sununuzu, neredeyse herkesle e-posta veya Web aracılığıyla ya da DVD'de paylaşmak için üstün kalitede konuşmalı videoya da dönüştürebilirsiniz.</a:t>
            </a:r>
          </a:p>
          <a:p>
            <a:endParaRPr lang="en-US" dirty="0"/>
          </a:p>
        </p:txBody>
      </p:sp>
    </p:spTree>
    <p:extLst>
      <p:ext uri="{BB962C8B-B14F-4D97-AF65-F5344CB8AC3E}">
        <p14:creationId xmlns:p14="http://schemas.microsoft.com/office/powerpoint/2010/main" val="22898817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609600"/>
            <a:ext cx="7924800" cy="5638800"/>
          </a:xfrm>
        </p:spPr>
        <p:txBody>
          <a:bodyPr/>
          <a:lstStyle/>
          <a:p>
            <a:pPr marL="45720" indent="0">
              <a:buNone/>
            </a:pPr>
            <a:r>
              <a:rPr lang="tr-TR" b="1" dirty="0" smtClean="0">
                <a:solidFill>
                  <a:schemeClr val="accent6">
                    <a:lumMod val="75000"/>
                  </a:schemeClr>
                </a:solidFill>
              </a:rPr>
              <a:t>5)</a:t>
            </a:r>
            <a:r>
              <a:rPr lang="en-US" sz="2800" b="1" dirty="0" smtClean="0">
                <a:latin typeface="Times New Roman" pitchFamily="18" charset="0"/>
                <a:cs typeface="Times New Roman" pitchFamily="18" charset="0"/>
              </a:rPr>
              <a:t>Sunularınıza </a:t>
            </a:r>
            <a:r>
              <a:rPr lang="en-US" sz="2800" b="1" dirty="0">
                <a:latin typeface="Times New Roman" pitchFamily="18" charset="0"/>
                <a:cs typeface="Times New Roman" pitchFamily="18" charset="0"/>
              </a:rPr>
              <a:t>daha fazla konumdan daha fazla aygıtta erişin.</a:t>
            </a:r>
          </a:p>
          <a:p>
            <a:endParaRPr lang="tr-TR" sz="2400" b="1" dirty="0" smtClean="0">
              <a:solidFill>
                <a:schemeClr val="bg2">
                  <a:lumMod val="50000"/>
                </a:schemeClr>
              </a:solidFill>
              <a:latin typeface="Times New Roman" pitchFamily="18" charset="0"/>
              <a:cs typeface="Times New Roman" pitchFamily="18" charset="0"/>
            </a:endParaRPr>
          </a:p>
          <a:p>
            <a:r>
              <a:rPr lang="en-US" sz="2400" b="1" dirty="0" smtClean="0">
                <a:solidFill>
                  <a:schemeClr val="bg2">
                    <a:lumMod val="50000"/>
                  </a:schemeClr>
                </a:solidFill>
                <a:latin typeface="Times New Roman" pitchFamily="18" charset="0"/>
                <a:cs typeface="Times New Roman" pitchFamily="18" charset="0"/>
              </a:rPr>
              <a:t>Sunularınızı </a:t>
            </a:r>
            <a:r>
              <a:rPr lang="en-US" sz="2400" b="1" dirty="0">
                <a:solidFill>
                  <a:schemeClr val="bg2">
                    <a:lumMod val="50000"/>
                  </a:schemeClr>
                </a:solidFill>
                <a:latin typeface="Times New Roman" pitchFamily="18" charset="0"/>
                <a:cs typeface="Times New Roman" pitchFamily="18" charset="0"/>
              </a:rPr>
              <a:t>çevrimiçi gönderip Web'den veya Windows phone'unuzdan</a:t>
            </a:r>
            <a:r>
              <a:rPr lang="en-US" sz="2400" b="1" baseline="30000" dirty="0">
                <a:solidFill>
                  <a:schemeClr val="bg2">
                    <a:lumMod val="50000"/>
                  </a:schemeClr>
                </a:solidFill>
                <a:latin typeface="Times New Roman" pitchFamily="18" charset="0"/>
                <a:cs typeface="Times New Roman" pitchFamily="18" charset="0"/>
              </a:rPr>
              <a:t>4</a:t>
            </a:r>
            <a:r>
              <a:rPr lang="en-US" sz="2400" b="1" dirty="0">
                <a:solidFill>
                  <a:schemeClr val="bg2">
                    <a:lumMod val="50000"/>
                  </a:schemeClr>
                </a:solidFill>
                <a:latin typeface="Times New Roman" pitchFamily="18" charset="0"/>
                <a:cs typeface="Times New Roman" pitchFamily="18" charset="0"/>
              </a:rPr>
              <a:t> bu sunulara erişin, görüntüleyin ve düzenleyin. PowerPoint 2010 uygulamasıyla, birden çok konumda ve aygıtta işlerinizi zamanlamanıza göre yapın. </a:t>
            </a:r>
          </a:p>
          <a:p>
            <a:endParaRPr lang="en-US" sz="2400" b="1" dirty="0">
              <a:solidFill>
                <a:schemeClr val="bg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3517588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609600"/>
            <a:ext cx="7848600" cy="5638800"/>
          </a:xfrm>
        </p:spPr>
        <p:txBody>
          <a:bodyPr>
            <a:normAutofit/>
          </a:bodyPr>
          <a:lstStyle/>
          <a:p>
            <a:pPr marL="45720" indent="0">
              <a:buNone/>
            </a:pPr>
            <a:r>
              <a:rPr lang="tr-TR" sz="2800" b="1" dirty="0" smtClean="0">
                <a:solidFill>
                  <a:schemeClr val="accent6">
                    <a:lumMod val="75000"/>
                  </a:schemeClr>
                </a:solidFill>
                <a:latin typeface="Times New Roman" pitchFamily="18" charset="0"/>
                <a:cs typeface="Times New Roman" pitchFamily="18" charset="0"/>
              </a:rPr>
              <a:t>6)</a:t>
            </a:r>
            <a:r>
              <a:rPr lang="en-US" sz="2800" b="1" dirty="0">
                <a:solidFill>
                  <a:schemeClr val="accent6">
                    <a:lumMod val="75000"/>
                  </a:schemeClr>
                </a:solidFill>
              </a:rPr>
              <a:t> </a:t>
            </a:r>
            <a:r>
              <a:rPr lang="en-US" sz="2800" b="1" dirty="0">
                <a:latin typeface="Times New Roman" pitchFamily="18" charset="0"/>
                <a:cs typeface="Times New Roman" pitchFamily="18" charset="0"/>
              </a:rPr>
              <a:t>Çarpıcı grafiklerle üstün kaliteli sunular oluşturun</a:t>
            </a:r>
            <a:r>
              <a:rPr lang="en-US" sz="2800" b="1" dirty="0" smtClean="0">
                <a:latin typeface="Times New Roman" pitchFamily="18" charset="0"/>
                <a:cs typeface="Times New Roman" pitchFamily="18" charset="0"/>
              </a:rPr>
              <a:t>.</a:t>
            </a:r>
            <a:endParaRPr lang="tr-TR" sz="2800" b="1" dirty="0" smtClean="0">
              <a:latin typeface="Times New Roman" pitchFamily="18" charset="0"/>
              <a:cs typeface="Times New Roman" pitchFamily="18" charset="0"/>
            </a:endParaRPr>
          </a:p>
          <a:p>
            <a:pPr marL="45720" indent="0">
              <a:buNone/>
            </a:pPr>
            <a:endParaRPr lang="tr-TR" sz="2400" b="1" dirty="0" smtClean="0">
              <a:latin typeface="Times New Roman" pitchFamily="18" charset="0"/>
              <a:cs typeface="Times New Roman" pitchFamily="18" charset="0"/>
            </a:endParaRPr>
          </a:p>
          <a:p>
            <a:pPr marL="45720" indent="0">
              <a:buNone/>
            </a:pPr>
            <a:r>
              <a:rPr lang="en-US" sz="2400" b="1" dirty="0" smtClean="0">
                <a:solidFill>
                  <a:schemeClr val="bg2">
                    <a:lumMod val="50000"/>
                  </a:schemeClr>
                </a:solidFill>
                <a:latin typeface="Times New Roman" pitchFamily="18" charset="0"/>
                <a:cs typeface="Times New Roman" pitchFamily="18" charset="0"/>
              </a:rPr>
              <a:t>Profesyonel </a:t>
            </a:r>
            <a:r>
              <a:rPr lang="en-US" sz="2400" b="1" dirty="0">
                <a:solidFill>
                  <a:schemeClr val="bg2">
                    <a:lumMod val="50000"/>
                  </a:schemeClr>
                </a:solidFill>
                <a:latin typeface="Times New Roman" pitchFamily="18" charset="0"/>
                <a:cs typeface="Times New Roman" pitchFamily="18" charset="0"/>
              </a:rPr>
              <a:t>görünümlü grafikler oluşturmak için tasarım uzmanı olmanız gerekmez. Kuruluş şeması, liste ve resim diyagramı gibi pek çok grafik türü oluşturmak amacıyla düzinelerce ek </a:t>
            </a:r>
            <a:r>
              <a:rPr lang="en-US" sz="2400" b="1" dirty="0" smtClean="0">
                <a:solidFill>
                  <a:schemeClr val="bg2">
                    <a:lumMod val="50000"/>
                  </a:schemeClr>
                </a:solidFill>
                <a:latin typeface="Times New Roman" pitchFamily="18" charset="0"/>
                <a:cs typeface="Times New Roman" pitchFamily="18" charset="0"/>
              </a:rPr>
              <a:t>SmartArt </a:t>
            </a:r>
            <a:r>
              <a:rPr lang="en-US" sz="2400" b="1" dirty="0">
                <a:solidFill>
                  <a:schemeClr val="bg2">
                    <a:lumMod val="50000"/>
                  </a:schemeClr>
                </a:solidFill>
                <a:latin typeface="Times New Roman" pitchFamily="18" charset="0"/>
                <a:cs typeface="Times New Roman" pitchFamily="18" charset="0"/>
              </a:rPr>
              <a:t>düzenini kullanın. Sözcükleri fikirlerinizi daha iyi gösteren görsellere dönüştürün. Madde işaretli liste yazmak kadar kolay bir şekilde diyagram oluşturun veya yalnızca birkaç tıklatmayla metni ve görüntüyü diyagrama dönüştürün. </a:t>
            </a:r>
          </a:p>
          <a:p>
            <a:pPr marL="45720" indent="0">
              <a:buNone/>
            </a:pP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24679203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Hamed Estelami\Desktop\ZA101793657.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524000" y="1066800"/>
            <a:ext cx="6019800" cy="4544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9274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5800" y="685800"/>
            <a:ext cx="7772400" cy="5486400"/>
          </a:xfrm>
        </p:spPr>
        <p:txBody>
          <a:bodyPr>
            <a:normAutofit/>
          </a:bodyPr>
          <a:lstStyle/>
          <a:p>
            <a:pPr marL="45720" indent="0">
              <a:buNone/>
            </a:pPr>
            <a:r>
              <a:rPr lang="tr-TR" sz="2800" b="1" dirty="0" smtClean="0">
                <a:solidFill>
                  <a:schemeClr val="accent6">
                    <a:lumMod val="75000"/>
                  </a:schemeClr>
                </a:solidFill>
                <a:latin typeface="Times New Roman" pitchFamily="18" charset="0"/>
                <a:cs typeface="Times New Roman" pitchFamily="18" charset="0"/>
              </a:rPr>
              <a:t>7) </a:t>
            </a:r>
            <a:r>
              <a:rPr lang="en-US" sz="2800" b="1" dirty="0">
                <a:latin typeface="Times New Roman" pitchFamily="18" charset="0"/>
                <a:cs typeface="Times New Roman" pitchFamily="18" charset="0"/>
              </a:rPr>
              <a:t>Yeni geçişler ve gelişmiş animasyonlarla izleyicinizi yakalayın.</a:t>
            </a:r>
          </a:p>
          <a:p>
            <a:endParaRPr lang="tr-TR" sz="2800" dirty="0" smtClean="0">
              <a:latin typeface="Times New Roman" pitchFamily="18" charset="0"/>
              <a:cs typeface="Times New Roman" pitchFamily="18" charset="0"/>
            </a:endParaRPr>
          </a:p>
          <a:p>
            <a:r>
              <a:rPr lang="en-US" sz="2600" b="1" dirty="0" smtClean="0">
                <a:solidFill>
                  <a:schemeClr val="bg2">
                    <a:lumMod val="50000"/>
                  </a:schemeClr>
                </a:solidFill>
                <a:latin typeface="Times New Roman" pitchFamily="18" charset="0"/>
                <a:cs typeface="Times New Roman" pitchFamily="18" charset="0"/>
              </a:rPr>
              <a:t>PowerPoint </a:t>
            </a:r>
            <a:r>
              <a:rPr lang="en-US" sz="2600" b="1" dirty="0">
                <a:solidFill>
                  <a:schemeClr val="bg2">
                    <a:lumMod val="50000"/>
                  </a:schemeClr>
                </a:solidFill>
                <a:latin typeface="Times New Roman" pitchFamily="18" charset="0"/>
                <a:cs typeface="Times New Roman" pitchFamily="18" charset="0"/>
              </a:rPr>
              <a:t>2010 uygulaması, TV'de gördüğünüz grafiklere yeni, dinamik slayt geçişleri ve animasyon efektleri sunar. Animasyonlara kolay bir şekilde erişin, animasyon önizlemesini görüntüleyin, uygulayın, özelleştirin ve eskisinin yerine koyun.</a:t>
            </a:r>
          </a:p>
          <a:p>
            <a:pPr marL="45720" indent="0">
              <a:buNone/>
            </a:pPr>
            <a:endParaRPr lang="en-US" sz="2800" b="1" dirty="0">
              <a:solidFill>
                <a:schemeClr val="accent6">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1602048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5800" y="609600"/>
            <a:ext cx="7696200" cy="5562600"/>
          </a:xfrm>
        </p:spPr>
        <p:txBody>
          <a:bodyPr/>
          <a:lstStyle/>
          <a:p>
            <a:pPr marL="45720" indent="0">
              <a:buNone/>
            </a:pPr>
            <a:r>
              <a:rPr lang="tr-TR" sz="2800" b="1" dirty="0" smtClean="0">
                <a:solidFill>
                  <a:schemeClr val="accent6">
                    <a:lumMod val="75000"/>
                  </a:schemeClr>
                </a:solidFill>
                <a:latin typeface="Times New Roman" pitchFamily="18" charset="0"/>
                <a:cs typeface="Times New Roman" pitchFamily="18" charset="0"/>
              </a:rPr>
              <a:t>8)</a:t>
            </a:r>
            <a:r>
              <a:rPr lang="en-US" sz="2800" b="1" dirty="0">
                <a:solidFill>
                  <a:schemeClr val="accent6">
                    <a:lumMod val="75000"/>
                  </a:schemeClr>
                </a:solidFill>
                <a:latin typeface="Times New Roman" pitchFamily="18" charset="0"/>
                <a:cs typeface="Times New Roman" pitchFamily="18" charset="0"/>
              </a:rPr>
              <a:t> </a:t>
            </a:r>
            <a:r>
              <a:rPr lang="en-US" sz="2800" b="1" dirty="0">
                <a:latin typeface="Times New Roman" pitchFamily="18" charset="0"/>
                <a:cs typeface="Times New Roman" pitchFamily="18" charset="0"/>
              </a:rPr>
              <a:t>Slaytlarınızı daha etkili düzenleyin ve yazdırın.</a:t>
            </a:r>
          </a:p>
          <a:p>
            <a:endParaRPr lang="tr-TR" dirty="0" smtClean="0"/>
          </a:p>
          <a:p>
            <a:r>
              <a:rPr lang="en-US" sz="2400" b="1" dirty="0" smtClean="0">
                <a:solidFill>
                  <a:schemeClr val="bg2">
                    <a:lumMod val="50000"/>
                  </a:schemeClr>
                </a:solidFill>
                <a:latin typeface="Times New Roman" pitchFamily="18" charset="0"/>
                <a:cs typeface="Times New Roman" pitchFamily="18" charset="0"/>
              </a:rPr>
              <a:t>Slayt </a:t>
            </a:r>
            <a:r>
              <a:rPr lang="en-US" sz="2400" b="1" dirty="0">
                <a:solidFill>
                  <a:schemeClr val="bg2">
                    <a:lumMod val="50000"/>
                  </a:schemeClr>
                </a:solidFill>
                <a:latin typeface="Times New Roman" pitchFamily="18" charset="0"/>
                <a:cs typeface="Times New Roman" pitchFamily="18" charset="0"/>
              </a:rPr>
              <a:t>bölümünü kullanarak slaytları kolay bir şekilde düzenleyin ve bu slaytlara gidin. Sunuyu mantıklı slayt gruplarına bölün, İçeriği yönetmenize yardımcı olması amacıyla bölümleri yeniden adlandırın (slaytları belirli bir yazara atama gibi) veya slaydın yalnızca bir bölümünü kolay bir şekilde yazdırın.</a:t>
            </a:r>
          </a:p>
          <a:p>
            <a:endParaRPr lang="en-US" dirty="0"/>
          </a:p>
        </p:txBody>
      </p:sp>
    </p:spTree>
    <p:extLst>
      <p:ext uri="{BB962C8B-B14F-4D97-AF65-F5344CB8AC3E}">
        <p14:creationId xmlns:p14="http://schemas.microsoft.com/office/powerpoint/2010/main" val="24777717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62000" y="533400"/>
            <a:ext cx="7696200" cy="5715000"/>
          </a:xfrm>
        </p:spPr>
        <p:txBody>
          <a:bodyPr>
            <a:normAutofit/>
          </a:bodyPr>
          <a:lstStyle/>
          <a:p>
            <a:pPr marL="45720" indent="0">
              <a:buNone/>
            </a:pPr>
            <a:r>
              <a:rPr lang="tr-TR" sz="2800" b="1" dirty="0" smtClean="0">
                <a:solidFill>
                  <a:schemeClr val="accent6">
                    <a:lumMod val="75000"/>
                  </a:schemeClr>
                </a:solidFill>
                <a:latin typeface="Times New Roman" pitchFamily="18" charset="0"/>
                <a:cs typeface="Times New Roman" pitchFamily="18" charset="0"/>
              </a:rPr>
              <a:t>9)</a:t>
            </a:r>
            <a:r>
              <a:rPr lang="en-US" sz="2800" b="1" dirty="0">
                <a:latin typeface="Times New Roman" pitchFamily="18" charset="0"/>
                <a:cs typeface="Times New Roman" pitchFamily="18" charset="0"/>
              </a:rPr>
              <a:t> İşlerinizi daha hızlı yapın.</a:t>
            </a:r>
          </a:p>
          <a:p>
            <a:endParaRPr lang="tr-TR" sz="2400" b="1" dirty="0" smtClean="0">
              <a:latin typeface="Times New Roman" pitchFamily="18" charset="0"/>
              <a:cs typeface="Times New Roman" pitchFamily="18" charset="0"/>
            </a:endParaRPr>
          </a:p>
          <a:p>
            <a:r>
              <a:rPr lang="en-US" sz="2400" b="1" dirty="0" smtClean="0">
                <a:solidFill>
                  <a:schemeClr val="bg2">
                    <a:lumMod val="50000"/>
                  </a:schemeClr>
                </a:solidFill>
                <a:latin typeface="Times New Roman" pitchFamily="18" charset="0"/>
                <a:cs typeface="Times New Roman" pitchFamily="18" charset="0"/>
              </a:rPr>
              <a:t>PowerPoint </a:t>
            </a:r>
            <a:r>
              <a:rPr lang="en-US" sz="2400" b="1" dirty="0">
                <a:solidFill>
                  <a:schemeClr val="bg2">
                    <a:lumMod val="50000"/>
                  </a:schemeClr>
                </a:solidFill>
                <a:latin typeface="Times New Roman" pitchFamily="18" charset="0"/>
                <a:cs typeface="Times New Roman" pitchFamily="18" charset="0"/>
              </a:rPr>
              <a:t>2010 özelliklere erişmeyi kolaylaştırır. Geleneksel Dosya menüsünün yerini alan yeni Microsoft Office Backstage™ görünümü yalnızca birkaç tıklatmayla sunularınızı kaydetmenizi, paylaşmanızı, yazdırmanızı ve yayımlamanızı sağlar. Geliştirilmiş Şerit ile sekmeleri özelleştirerek veya deneyiminizi çalışma tarzınıza uyacak şekilde kişiselleştirmek üzere kendi sekmelerinizi oluşturarak sık kullandığınız komutlara daha kolay erişebilirsiniz.</a:t>
            </a:r>
          </a:p>
          <a:p>
            <a:pPr marL="45720" indent="0">
              <a:buNone/>
            </a:pPr>
            <a:endParaRPr lang="en-US" sz="2800" b="1" dirty="0">
              <a:solidFill>
                <a:schemeClr val="accent6">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7028545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5800" y="609600"/>
            <a:ext cx="7772400" cy="5562600"/>
          </a:xfrm>
        </p:spPr>
        <p:txBody>
          <a:bodyPr/>
          <a:lstStyle/>
          <a:p>
            <a:pPr marL="45720" indent="0">
              <a:buNone/>
            </a:pPr>
            <a:r>
              <a:rPr lang="tr-TR" sz="2800" b="1" dirty="0" smtClean="0">
                <a:solidFill>
                  <a:schemeClr val="accent6">
                    <a:lumMod val="75000"/>
                  </a:schemeClr>
                </a:solidFill>
                <a:latin typeface="Times New Roman" pitchFamily="18" charset="0"/>
                <a:cs typeface="Times New Roman" pitchFamily="18" charset="0"/>
              </a:rPr>
              <a:t>10) </a:t>
            </a:r>
            <a:r>
              <a:rPr lang="en-US" sz="2800" b="1" dirty="0" smtClean="0">
                <a:latin typeface="Times New Roman" pitchFamily="18" charset="0"/>
                <a:cs typeface="Times New Roman" pitchFamily="18" charset="0"/>
              </a:rPr>
              <a:t>Birden </a:t>
            </a:r>
            <a:r>
              <a:rPr lang="en-US" sz="2800" b="1" dirty="0">
                <a:latin typeface="Times New Roman" pitchFamily="18" charset="0"/>
                <a:cs typeface="Times New Roman" pitchFamily="18" charset="0"/>
              </a:rPr>
              <a:t>çok sunuda ve monitörde çalışın.</a:t>
            </a:r>
          </a:p>
          <a:p>
            <a:endParaRPr lang="tr-TR" dirty="0" smtClean="0"/>
          </a:p>
          <a:p>
            <a:endParaRPr lang="tr-TR" dirty="0"/>
          </a:p>
          <a:p>
            <a:r>
              <a:rPr lang="en-US" sz="2400" b="1" dirty="0" smtClean="0">
                <a:solidFill>
                  <a:schemeClr val="bg2">
                    <a:lumMod val="50000"/>
                  </a:schemeClr>
                </a:solidFill>
                <a:latin typeface="Times New Roman" pitchFamily="18" charset="0"/>
                <a:cs typeface="Times New Roman" pitchFamily="18" charset="0"/>
              </a:rPr>
              <a:t>PowerPoint </a:t>
            </a:r>
            <a:r>
              <a:rPr lang="en-US" sz="2400" b="1" dirty="0">
                <a:solidFill>
                  <a:schemeClr val="bg2">
                    <a:lumMod val="50000"/>
                  </a:schemeClr>
                </a:solidFill>
                <a:latin typeface="Times New Roman" pitchFamily="18" charset="0"/>
                <a:cs typeface="Times New Roman" pitchFamily="18" charset="0"/>
              </a:rPr>
              <a:t>2010 açtığınız her pencere için tamamen ayrı bir pencere sağlar. Bu nedenle, birden çok sunuyu bağımsız olarak, yan yana, hatta ayrı monitörlerde görüntüleyip düzenleyebilirsiniz.</a:t>
            </a:r>
          </a:p>
          <a:p>
            <a:endParaRPr lang="en-US" dirty="0"/>
          </a:p>
        </p:txBody>
      </p:sp>
    </p:spTree>
    <p:extLst>
      <p:ext uri="{BB962C8B-B14F-4D97-AF65-F5344CB8AC3E}">
        <p14:creationId xmlns:p14="http://schemas.microsoft.com/office/powerpoint/2010/main" val="25178444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Hamed Estelami\Desktop\ZA101820353.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676400" y="838200"/>
            <a:ext cx="5782127" cy="5059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9240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62000" y="533400"/>
            <a:ext cx="7620000" cy="5715000"/>
          </a:xfrm>
        </p:spPr>
        <p:txBody>
          <a:bodyPr/>
          <a:lstStyle/>
          <a:p>
            <a:r>
              <a:rPr lang="tr-TR" sz="2800" b="1" dirty="0" smtClean="0">
                <a:latin typeface="Times New Roman" pitchFamily="18" charset="0"/>
                <a:cs typeface="Times New Roman" pitchFamily="18" charset="0"/>
              </a:rPr>
              <a:t>Kaynaklar : </a:t>
            </a:r>
          </a:p>
          <a:p>
            <a:pPr marL="45720" indent="0">
              <a:buNone/>
            </a:pPr>
            <a:endParaRPr lang="tr-TR" sz="2800" b="1" dirty="0" smtClean="0">
              <a:solidFill>
                <a:schemeClr val="accent6">
                  <a:lumMod val="75000"/>
                </a:schemeClr>
              </a:solidFill>
              <a:latin typeface="Times New Roman" pitchFamily="18" charset="0"/>
              <a:cs typeface="Times New Roman" pitchFamily="18" charset="0"/>
            </a:endParaRPr>
          </a:p>
          <a:p>
            <a:pPr marL="560070" indent="-514350">
              <a:buAutoNum type="arabicParenR"/>
            </a:pPr>
            <a:r>
              <a:rPr lang="tr-TR" sz="2800" b="1" dirty="0" smtClean="0">
                <a:solidFill>
                  <a:schemeClr val="accent6">
                    <a:lumMod val="75000"/>
                  </a:schemeClr>
                </a:solidFill>
                <a:latin typeface="Times New Roman" pitchFamily="18" charset="0"/>
                <a:cs typeface="Times New Roman" pitchFamily="18" charset="0"/>
              </a:rPr>
              <a:t>office.microsoft.com</a:t>
            </a:r>
          </a:p>
          <a:p>
            <a:pPr marL="560070" indent="-514350">
              <a:buAutoNum type="arabicParenR"/>
            </a:pPr>
            <a:r>
              <a:rPr lang="tr-TR" sz="2800" b="1" dirty="0" smtClean="0">
                <a:solidFill>
                  <a:schemeClr val="accent6">
                    <a:lumMod val="75000"/>
                  </a:schemeClr>
                </a:solidFill>
                <a:latin typeface="Times New Roman" pitchFamily="18" charset="0"/>
                <a:cs typeface="Times New Roman" pitchFamily="18" charset="0"/>
              </a:rPr>
              <a:t>izafet.com</a:t>
            </a:r>
          </a:p>
          <a:p>
            <a:pPr marL="560070" indent="-514350">
              <a:buAutoNum type="arabicParenR"/>
            </a:pPr>
            <a:r>
              <a:rPr lang="tr-TR" sz="2800" b="1" dirty="0" smtClean="0">
                <a:solidFill>
                  <a:schemeClr val="accent6">
                    <a:lumMod val="75000"/>
                  </a:schemeClr>
                </a:solidFill>
                <a:latin typeface="Times New Roman" pitchFamily="18" charset="0"/>
                <a:cs typeface="Times New Roman" pitchFamily="18" charset="0"/>
              </a:rPr>
              <a:t>blog.microsoft.com.tr</a:t>
            </a:r>
          </a:p>
          <a:p>
            <a:pPr marL="560070" indent="-514350">
              <a:buAutoNum type="arabicParenR"/>
            </a:pPr>
            <a:r>
              <a:rPr lang="tr-TR" sz="2800" b="1" dirty="0" smtClean="0">
                <a:solidFill>
                  <a:schemeClr val="accent6">
                    <a:lumMod val="75000"/>
                  </a:schemeClr>
                </a:solidFill>
                <a:latin typeface="Times New Roman" pitchFamily="18" charset="0"/>
                <a:cs typeface="Times New Roman" pitchFamily="18" charset="0"/>
              </a:rPr>
              <a:t>chip.com.tr</a:t>
            </a:r>
          </a:p>
          <a:p>
            <a:pPr marL="560070" indent="-514350">
              <a:buAutoNum type="arabicParenR"/>
            </a:pPr>
            <a:r>
              <a:rPr lang="tr-TR" sz="2800" b="1" dirty="0">
                <a:solidFill>
                  <a:schemeClr val="accent6">
                    <a:lumMod val="75000"/>
                  </a:schemeClr>
                </a:solidFill>
                <a:latin typeface="Times New Roman" pitchFamily="18" charset="0"/>
                <a:cs typeface="Times New Roman" pitchFamily="18" charset="0"/>
              </a:rPr>
              <a:t>tusul.com</a:t>
            </a:r>
            <a:endParaRPr lang="tr-TR" sz="2800" b="1" dirty="0" smtClean="0">
              <a:solidFill>
                <a:schemeClr val="accent6">
                  <a:lumMod val="75000"/>
                </a:schemeClr>
              </a:solidFill>
              <a:latin typeface="Times New Roman" pitchFamily="18" charset="0"/>
              <a:cs typeface="Times New Roman" pitchFamily="18" charset="0"/>
            </a:endParaRPr>
          </a:p>
          <a:p>
            <a:pPr marL="560070" indent="-514350">
              <a:buAutoNum type="arabicParenR"/>
            </a:pPr>
            <a:endParaRPr lang="tr-TR" sz="2800" b="1" dirty="0" smtClean="0">
              <a:solidFill>
                <a:schemeClr val="accent6">
                  <a:lumMod val="75000"/>
                </a:schemeClr>
              </a:solidFill>
              <a:latin typeface="Times New Roman" pitchFamily="18" charset="0"/>
              <a:cs typeface="Times New Roman" pitchFamily="18" charset="0"/>
            </a:endParaRPr>
          </a:p>
          <a:p>
            <a:pPr marL="45720" indent="0">
              <a:buNone/>
            </a:pPr>
            <a:endParaRPr lang="tr-TR" sz="2800" b="1" dirty="0" smtClean="0">
              <a:solidFill>
                <a:schemeClr val="accent6">
                  <a:lumMod val="75000"/>
                </a:schemeClr>
              </a:solidFill>
              <a:latin typeface="Times New Roman" pitchFamily="18" charset="0"/>
              <a:cs typeface="Times New Roman" pitchFamily="18" charset="0"/>
            </a:endParaRPr>
          </a:p>
          <a:p>
            <a:pPr marL="45720" indent="0">
              <a:buNone/>
            </a:pPr>
            <a:endParaRPr lang="en-US" dirty="0"/>
          </a:p>
        </p:txBody>
      </p:sp>
    </p:spTree>
    <p:extLst>
      <p:ext uri="{BB962C8B-B14F-4D97-AF65-F5344CB8AC3E}">
        <p14:creationId xmlns:p14="http://schemas.microsoft.com/office/powerpoint/2010/main" val="25640997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24000" y="1600200"/>
            <a:ext cx="6400800" cy="4754880"/>
          </a:xfrm>
        </p:spPr>
        <p:txBody>
          <a:bodyPr/>
          <a:lstStyle/>
          <a:p>
            <a:pPr marL="45720" indent="0">
              <a:buNone/>
            </a:pPr>
            <a:endParaRPr lang="tr-TR" dirty="0" smtClean="0"/>
          </a:p>
          <a:p>
            <a:pPr marL="45720" indent="0">
              <a:buNone/>
            </a:pPr>
            <a:r>
              <a:rPr lang="tr-TR" sz="7200" b="1" dirty="0" smtClean="0">
                <a:solidFill>
                  <a:schemeClr val="accent6">
                    <a:lumMod val="75000"/>
                  </a:schemeClr>
                </a:solidFill>
                <a:latin typeface="MV Boli" pitchFamily="2" charset="0"/>
                <a:cs typeface="MV Boli" pitchFamily="2" charset="0"/>
              </a:rPr>
              <a:t>TeŞeKkÜrLer</a:t>
            </a:r>
            <a:endParaRPr lang="en-US" sz="7200" b="1" dirty="0">
              <a:solidFill>
                <a:schemeClr val="accent6">
                  <a:lumMod val="75000"/>
                </a:schemeClr>
              </a:solidFill>
              <a:latin typeface="MV Boli" pitchFamily="2" charset="0"/>
              <a:cs typeface="MV Boli" pitchFamily="2" charset="0"/>
            </a:endParaRPr>
          </a:p>
        </p:txBody>
      </p:sp>
    </p:spTree>
    <p:extLst>
      <p:ext uri="{BB962C8B-B14F-4D97-AF65-F5344CB8AC3E}">
        <p14:creationId xmlns:p14="http://schemas.microsoft.com/office/powerpoint/2010/main" val="3246193591"/>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486</TotalTime>
  <Words>1362</Words>
  <Application>Microsoft Office PowerPoint</Application>
  <PresentationFormat>On-screen Show (4:3)</PresentationFormat>
  <Paragraphs>77</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Slipstream</vt:lpstr>
      <vt:lpstr>    Power Point              Hamed Estelami          ,        Kaveh Feyzi     Naser Ruzeh Shahrak    ,    Zeynab Saeednia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Point           Hamed Estelami</dc:title>
  <dc:creator>Hamed Estelami</dc:creator>
  <cp:lastModifiedBy>Hamed Estelami</cp:lastModifiedBy>
  <cp:revision>32</cp:revision>
  <dcterms:created xsi:type="dcterms:W3CDTF">2012-01-05T09:20:22Z</dcterms:created>
  <dcterms:modified xsi:type="dcterms:W3CDTF">2012-01-06T22:58:47Z</dcterms:modified>
</cp:coreProperties>
</file>