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6" r:id="rId2"/>
    <p:sldId id="287" r:id="rId3"/>
    <p:sldId id="289" r:id="rId4"/>
    <p:sldId id="292" r:id="rId5"/>
    <p:sldId id="293" r:id="rId6"/>
    <p:sldId id="256" r:id="rId7"/>
    <p:sldId id="261" r:id="rId8"/>
    <p:sldId id="266" r:id="rId9"/>
    <p:sldId id="270" r:id="rId10"/>
    <p:sldId id="272" r:id="rId11"/>
    <p:sldId id="275" r:id="rId12"/>
    <p:sldId id="276" r:id="rId13"/>
    <p:sldId id="296" r:id="rId14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22D0"/>
    <a:srgbClr val="0D9B10"/>
    <a:srgbClr val="379018"/>
    <a:srgbClr val="43AF1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2206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7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D8B8000-5CC2-4141-BFB2-3AEB99C927D2}" type="datetimeFigureOut">
              <a:rPr lang="fa-IR" smtClean="0"/>
              <a:pPr/>
              <a:t>04/03/1435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328F877-655C-4B24-BEE0-17DEB924738B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8A8E1D0-E801-488D-A38F-E0221F4B375E}" type="datetimeFigureOut">
              <a:rPr lang="fa-IR" smtClean="0"/>
              <a:pPr/>
              <a:t>04/03/1435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6CDD9CD-10AF-4582-BE76-2CC45804ED98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DD9CD-10AF-4582-BE76-2CC45804ED98}" type="slidenum">
              <a:rPr lang="fa-IR" smtClean="0"/>
              <a:pPr/>
              <a:t>1</a:t>
            </a:fld>
            <a:endParaRPr lang="fa-I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DD9CD-10AF-4582-BE76-2CC45804ED98}" type="slidenum">
              <a:rPr lang="fa-IR" smtClean="0"/>
              <a:pPr/>
              <a:t>2</a:t>
            </a:fld>
            <a:endParaRPr lang="fa-I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DD9CD-10AF-4582-BE76-2CC45804ED98}" type="slidenum">
              <a:rPr lang="fa-IR" smtClean="0"/>
              <a:pPr/>
              <a:t>6</a:t>
            </a:fld>
            <a:endParaRPr lang="fa-I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E275E-1F54-4524-92FC-534BEC2CBEA4}" type="datetime8">
              <a:rPr lang="fa-IR" smtClean="0"/>
              <a:pPr/>
              <a:t>05 ژانويه 14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DA4C-B285-44BB-93BF-C3BBE3BF8F7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18A2C-BC1A-4A9F-B7FD-68ACD385F1C3}" type="datetime8">
              <a:rPr lang="fa-IR" smtClean="0"/>
              <a:pPr/>
              <a:t>05 ژانويه 14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DA4C-B285-44BB-93BF-C3BBE3BF8F7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1173-E834-43CE-B077-8E70EFC79855}" type="datetime8">
              <a:rPr lang="fa-IR" smtClean="0"/>
              <a:pPr/>
              <a:t>05 ژانويه 14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DA4C-B285-44BB-93BF-C3BBE3BF8F7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80FA-2533-4507-AEC3-AFAFD9F5A243}" type="datetime8">
              <a:rPr lang="fa-IR" smtClean="0"/>
              <a:pPr/>
              <a:t>05 ژانويه 14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DA4C-B285-44BB-93BF-C3BBE3BF8F7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244FE-110C-496C-B09B-4DA9FF4B78F6}" type="datetime8">
              <a:rPr lang="fa-IR" smtClean="0"/>
              <a:pPr/>
              <a:t>05 ژانويه 14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DA4C-B285-44BB-93BF-C3BBE3BF8F7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891C4-814D-47C8-B4D8-A77604681C50}" type="datetime8">
              <a:rPr lang="fa-IR" smtClean="0"/>
              <a:pPr/>
              <a:t>05 ژانويه 14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DA4C-B285-44BB-93BF-C3BBE3BF8F7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62410-B233-4A02-8EA5-BADC6547B879}" type="datetime8">
              <a:rPr lang="fa-IR" smtClean="0"/>
              <a:pPr/>
              <a:t>05 ژانويه 14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DA4C-B285-44BB-93BF-C3BBE3BF8F7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54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213BB-3C4C-4748-9261-0F965659EB59}" type="datetime8">
              <a:rPr lang="fa-IR" smtClean="0"/>
              <a:pPr/>
              <a:t>05 ژانويه 14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DA4C-B285-44BB-93BF-C3BBE3BF8F7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78321-5D23-4146-B21C-968E3F92C063}" type="datetime8">
              <a:rPr lang="fa-IR" smtClean="0"/>
              <a:pPr/>
              <a:t>05 ژانويه 14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DA4C-B285-44BB-93BF-C3BBE3BF8F7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C243-80E5-4FC2-B62D-A288CCD36FB8}" type="datetime8">
              <a:rPr lang="fa-IR" smtClean="0"/>
              <a:pPr/>
              <a:t>05 ژانويه 14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DA4C-B285-44BB-93BF-C3BBE3BF8F7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A7D86-14AA-4F9E-92B3-D09ED35F986F}" type="datetime8">
              <a:rPr lang="fa-IR" smtClean="0"/>
              <a:pPr/>
              <a:t>05 ژانويه 14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9DA4C-B285-44BB-93BF-C3BBE3BF8F7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12E17-746A-4A28-950E-593E45DF6F8D}" type="datetime8">
              <a:rPr lang="fa-IR" smtClean="0"/>
              <a:pPr/>
              <a:t>05 ژانويه 14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9DA4C-B285-44BB-93BF-C3BBE3BF8F77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1857364"/>
            <a:ext cx="7715304" cy="2786082"/>
          </a:xfrm>
          <a:ln>
            <a:noFill/>
          </a:ln>
          <a:effectLst>
            <a:outerShdw blurRad="50800" dist="5080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flood" dir="t"/>
          </a:scene3d>
          <a:sp3d z="50800">
            <a:bevelT w="31750" h="82550"/>
            <a:bevelB w="19050" h="31750"/>
          </a:sp3d>
        </p:spPr>
        <p:txBody>
          <a:bodyPr>
            <a:noAutofit/>
          </a:bodyPr>
          <a:lstStyle/>
          <a:p>
            <a:r>
              <a:rPr lang="en-US" sz="4800" dirty="0" err="1" smtClean="0">
                <a:ln w="18415" cmpd="sng">
                  <a:noFill/>
                  <a:prstDash val="solid"/>
                </a:ln>
                <a:latin typeface="Arial Black" pitchFamily="34" charset="0"/>
              </a:rPr>
              <a:t>seramiklerin</a:t>
            </a:r>
            <a:r>
              <a:rPr lang="en-US" sz="4800" dirty="0" smtClean="0">
                <a:ln w="18415" cmpd="sng">
                  <a:noFill/>
                  <a:prstDash val="solid"/>
                </a:ln>
                <a:latin typeface="Arial Black" pitchFamily="34" charset="0"/>
              </a:rPr>
              <a:t> </a:t>
            </a:r>
            <a:r>
              <a:rPr lang="en-US" sz="4800" dirty="0" err="1" smtClean="0">
                <a:ln w="18415" cmpd="sng">
                  <a:noFill/>
                  <a:prstDash val="solid"/>
                </a:ln>
                <a:latin typeface="Arial Black" pitchFamily="34" charset="0"/>
              </a:rPr>
              <a:t>toklu</a:t>
            </a:r>
            <a:r>
              <a:rPr lang="tr-TR" sz="4800" dirty="0" smtClean="0">
                <a:ln w="18415" cmpd="sng">
                  <a:noFill/>
                  <a:prstDash val="solid"/>
                </a:ln>
                <a:latin typeface="Arial Black" pitchFamily="34" charset="0"/>
              </a:rPr>
              <a:t>ğu ve bu özelliğin incelenmesi</a:t>
            </a:r>
            <a:endParaRPr lang="fa-IR" sz="4800" dirty="0">
              <a:ln w="18415" cmpd="sng">
                <a:noFill/>
                <a:prstDash val="solid"/>
              </a:ln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ubtitle 2"/>
          <p:cNvSpPr txBox="1">
            <a:spLocks/>
          </p:cNvSpPr>
          <p:nvPr/>
        </p:nvSpPr>
        <p:spPr>
          <a:xfrm>
            <a:off x="1071538" y="3357562"/>
            <a:ext cx="2000264" cy="785818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1. 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Charpy</a:t>
            </a:r>
            <a:endParaRPr lang="fa-I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2" name="Subtitle 2"/>
          <p:cNvSpPr txBox="1">
            <a:spLocks/>
          </p:cNvSpPr>
          <p:nvPr/>
        </p:nvSpPr>
        <p:spPr>
          <a:xfrm>
            <a:off x="6000760" y="3429000"/>
            <a:ext cx="1643074" cy="71438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2. 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I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zod</a:t>
            </a:r>
            <a:endParaRPr lang="fa-I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1027" name="Picture 3" descr="D:\ders çalışma\2.Dönem\seramiklerin mekanik davranışları\seramiklerin derbe direnci ve toklukları\jk71f2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4214818"/>
            <a:ext cx="2190766" cy="1857388"/>
          </a:xfrm>
          <a:prstGeom prst="rect">
            <a:avLst/>
          </a:prstGeom>
          <a:noFill/>
        </p:spPr>
      </p:pic>
      <p:pic>
        <p:nvPicPr>
          <p:cNvPr id="1030" name="Picture 6" descr="D:\ders çalışma\2.Dönem\seramiklerin mekanik davranışları\seramiklerin derbe direnci ve toklukları\izod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4214818"/>
            <a:ext cx="2214578" cy="1857388"/>
          </a:xfrm>
          <a:prstGeom prst="rect">
            <a:avLst/>
          </a:prstGeom>
          <a:noFill/>
        </p:spPr>
      </p:pic>
      <p:sp>
        <p:nvSpPr>
          <p:cNvPr id="33" name="Title 1"/>
          <p:cNvSpPr txBox="1">
            <a:spLocks/>
          </p:cNvSpPr>
          <p:nvPr/>
        </p:nvSpPr>
        <p:spPr>
          <a:xfrm>
            <a:off x="1428728" y="714356"/>
            <a:ext cx="6500858" cy="1142984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flood" dir="t"/>
          </a:scene3d>
          <a:sp3d z="50800">
            <a:bevelT w="31750" h="82550"/>
            <a:bevelB w="19050" h="31750"/>
          </a:sp3d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0" i="0" u="none" strike="noStrike" kern="120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rgbClr val="2A22D0"/>
                </a:solidFill>
                <a:uLnTx/>
                <a:uFillTx/>
                <a:latin typeface="Arial Black" pitchFamily="34" charset="0"/>
                <a:ea typeface="+mj-ea"/>
                <a:cs typeface="+mj-cs"/>
              </a:rPr>
              <a:t>İki tür darbe test yöntemi:</a:t>
            </a:r>
            <a:endParaRPr kumimoji="0" lang="fa-IR" sz="4000" b="0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rgbClr val="2A22D0"/>
              </a:solidFill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>
          <a:xfrm>
            <a:off x="857224" y="71414"/>
            <a:ext cx="7072362" cy="1285884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Kırılma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toklu</a:t>
            </a:r>
            <a:r>
              <a:rPr lang="tr-TR" sz="4400" b="1" dirty="0" smtClean="0">
                <a:solidFill>
                  <a:srgbClr val="FF0000"/>
                </a:solidFill>
                <a:latin typeface="+mj-lt"/>
              </a:rPr>
              <a:t>ğuna yükleme koşullarının etkisi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:</a:t>
            </a:r>
            <a:endParaRPr kumimoji="0" lang="fa-IR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4282" y="1857364"/>
            <a:ext cx="8643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 IF 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yöntemi kullanılarak bir vicker sertlik batıcıucun 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yüzeye bastırılması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4282" y="2857496"/>
            <a:ext cx="75009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tr-TR" sz="2800" b="1" dirty="0" smtClean="0">
                <a:latin typeface="Mongolian Baiti" pitchFamily="66" charset="0"/>
                <a:cs typeface="Mongolian Baiti" pitchFamily="66" charset="0"/>
              </a:rPr>
              <a:t> 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Çentik oluşturma için farkılı yüklerin uygulanması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929198"/>
            <a:ext cx="600856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214282" y="3929066"/>
            <a:ext cx="85725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 Niihara formülü ile kırılma tokluk değerinin hesaplanması:</a:t>
            </a:r>
            <a:endParaRPr lang="fa-I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golian Baiti" pitchFamily="66" charset="0"/>
              <a:cs typeface="Mongolian Baiti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171691"/>
            <a:ext cx="3571900" cy="35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2171692"/>
            <a:ext cx="350046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428596" y="899925"/>
            <a:ext cx="371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tr-TR" sz="24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Çentik yüküne bağlı olarak çentik köşegen uzunluğunun değişmesi</a:t>
            </a:r>
            <a:endParaRPr lang="en-US" sz="2400" b="1" dirty="0">
              <a:solidFill>
                <a:srgbClr val="FF0000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86314" y="899925"/>
            <a:ext cx="371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tr-TR" sz="24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Çentik yüküne bağlı olarak </a:t>
            </a:r>
            <a:r>
              <a:rPr lang="tr-TR" sz="24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çatlak uzunluğunun değişmesi</a:t>
            </a:r>
            <a:endParaRPr lang="en-US" sz="2400" b="1" dirty="0">
              <a:solidFill>
                <a:srgbClr val="FF0000"/>
              </a:solidFill>
              <a:latin typeface="Mongolian Baiti" pitchFamily="66" charset="0"/>
              <a:cs typeface="Mongolian Baiti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197797"/>
            <a:ext cx="3500462" cy="3802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2269236"/>
            <a:ext cx="3571900" cy="3357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428596" y="1169243"/>
            <a:ext cx="371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tr-TR" sz="24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Çentik yüküne bağlı olarak </a:t>
            </a:r>
            <a:r>
              <a:rPr lang="tr-TR" sz="24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vikers sertliğin değişmesi</a:t>
            </a:r>
            <a:endParaRPr lang="en-US" sz="2400" b="1" dirty="0">
              <a:solidFill>
                <a:srgbClr val="FF0000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86314" y="1000108"/>
            <a:ext cx="371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tr-TR" sz="24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Çentik yüküne bağlı olarak </a:t>
            </a:r>
            <a:r>
              <a:rPr lang="tr-TR" sz="24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kırılma tokluk değerinin değişmesi</a:t>
            </a:r>
            <a:endParaRPr lang="en-US" sz="2400" b="1" dirty="0">
              <a:solidFill>
                <a:srgbClr val="FF0000"/>
              </a:solidFill>
              <a:latin typeface="Mongolian Baiti" pitchFamily="66" charset="0"/>
              <a:cs typeface="Mongolian Baiti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85786" y="791691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Fark</a:t>
            </a:r>
            <a:r>
              <a:rPr lang="tr-TR" sz="24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ılı yükler altında çentik ve çatlakların SEM görüntüsü</a:t>
            </a:r>
            <a:endParaRPr lang="en-US" sz="2400" b="1" dirty="0">
              <a:solidFill>
                <a:srgbClr val="FF0000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8152" y="1396232"/>
            <a:ext cx="8448690" cy="460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42910" y="214290"/>
            <a:ext cx="6715140" cy="171451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 rtl="0">
              <a:spcBef>
                <a:spcPct val="0"/>
              </a:spcBef>
              <a:defRPr/>
            </a:pPr>
            <a:r>
              <a:rPr lang="tr-TR" sz="4400" b="1" dirty="0" smtClean="0">
                <a:solidFill>
                  <a:srgbClr val="FF0000"/>
                </a:solidFill>
                <a:latin typeface="+mj-lt"/>
              </a:rPr>
              <a:t>Bant dökme ile tokluğu yüksek olan homojen B4C seramiklerin hazırlanması</a:t>
            </a:r>
            <a:endParaRPr lang="fa-IR" sz="4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033" name="Picture 9" descr="D:\ders çalışma\2.Dönem\seramiklerin mekanik davranışları\seramiklerin derbe direnci ve toklukları\New Picture (1)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1" y="2471081"/>
            <a:ext cx="3071834" cy="2024618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14348" y="4643446"/>
            <a:ext cx="5143536" cy="64294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ctr" rtl="0">
              <a:spcBef>
                <a:spcPct val="0"/>
              </a:spcBef>
              <a:defRPr/>
            </a:pP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Franklin Gothic Heavy" pitchFamily="34" charset="0"/>
                <a:ea typeface="+mj-ea"/>
                <a:cs typeface="+mj-cs"/>
              </a:rPr>
              <a:t>Kullanılan malzemeler:</a:t>
            </a:r>
            <a:endParaRPr kumimoji="0" lang="fa-IR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Franklin Gothic Heavy" pitchFamily="34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285852" y="5357826"/>
            <a:ext cx="7500990" cy="121444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l" rtl="0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kumimoji="0" lang="tr-TR" sz="2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Franklin Gothic Heavy" pitchFamily="34" charset="0"/>
                <a:ea typeface="+mj-ea"/>
                <a:cs typeface="+mj-cs"/>
              </a:rPr>
              <a:t> </a:t>
            </a:r>
            <a:r>
              <a:rPr kumimoji="0" lang="tr-TR" sz="2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Franklin Gothic Heavy" pitchFamily="34" charset="0"/>
                <a:ea typeface="+mj-ea"/>
                <a:cs typeface="+mj-cs"/>
              </a:rPr>
              <a:t>Ham </a:t>
            </a:r>
            <a:r>
              <a:rPr kumimoji="0" lang="tr-TR" sz="2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Franklin Gothic Heavy" pitchFamily="34" charset="0"/>
                <a:ea typeface="+mj-ea"/>
                <a:cs typeface="+mj-cs"/>
              </a:rPr>
              <a:t>bor karbür</a:t>
            </a:r>
          </a:p>
          <a:p>
            <a:pPr lvl="0" algn="l" rtl="0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tr-TR" sz="2800" dirty="0" smtClean="0">
                <a:latin typeface="Franklin Gothic Heavy" pitchFamily="34" charset="0"/>
                <a:ea typeface="+mj-ea"/>
                <a:cs typeface="+mj-cs"/>
              </a:rPr>
              <a:t> Etanol </a:t>
            </a:r>
            <a:endParaRPr lang="tr-TR" sz="2800" dirty="0" smtClean="0">
              <a:latin typeface="Franklin Gothic Heavy" pitchFamily="34" charset="0"/>
              <a:ea typeface="+mj-ea"/>
              <a:cs typeface="+mj-cs"/>
            </a:endParaRPr>
          </a:p>
          <a:p>
            <a:pPr lvl="0" algn="l" rtl="0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kumimoji="0" lang="tr-TR" sz="2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Franklin Gothic Heavy" pitchFamily="34" charset="0"/>
                <a:ea typeface="+mj-ea"/>
                <a:cs typeface="+mj-cs"/>
              </a:rPr>
              <a:t> Kastor </a:t>
            </a:r>
            <a:r>
              <a:rPr kumimoji="0" lang="tr-TR" sz="2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Franklin Gothic Heavy" pitchFamily="34" charset="0"/>
                <a:ea typeface="+mj-ea"/>
                <a:cs typeface="+mj-cs"/>
              </a:rPr>
              <a:t>yağı , polivinil butiral ve di-n-butil </a:t>
            </a:r>
            <a:endParaRPr kumimoji="0" lang="fa-IR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ranklin Gothic Heavy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7158" y="357166"/>
            <a:ext cx="8286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Ba</a:t>
            </a:r>
            <a:r>
              <a:rPr lang="tr-TR" sz="32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ğlayıcı ve plastikleştirici maddenin seramik bulamacın reolojik davranışında etkisi</a:t>
            </a:r>
            <a:endParaRPr lang="en-US" sz="3200" b="1" dirty="0">
              <a:solidFill>
                <a:srgbClr val="FF0000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495446"/>
            <a:ext cx="6353175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5720" y="142852"/>
            <a:ext cx="80724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Haz</a:t>
            </a:r>
            <a:r>
              <a:rPr lang="tr-TR" sz="32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ırlanan numunenin alt ve üst yüzey mikroyapısı</a:t>
            </a:r>
            <a:endParaRPr lang="en-US" sz="3200" b="1" dirty="0">
              <a:solidFill>
                <a:srgbClr val="FF0000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1" y="1267720"/>
            <a:ext cx="3286147" cy="2462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62266" y="1214422"/>
            <a:ext cx="3226465" cy="2412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6050" y="3929066"/>
            <a:ext cx="3571900" cy="268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0034" y="201019"/>
            <a:ext cx="6858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B</a:t>
            </a:r>
            <a:r>
              <a:rPr lang="tr-TR" sz="32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4C numunelerin mekanik özellikleri</a:t>
            </a:r>
            <a:endParaRPr lang="en-US" sz="3200" b="1" dirty="0">
              <a:solidFill>
                <a:srgbClr val="FF0000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6" y="857232"/>
            <a:ext cx="8786842" cy="1053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2928934"/>
            <a:ext cx="4819475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871078" y="2000240"/>
            <a:ext cx="72866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sz="28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B4C par</a:t>
            </a:r>
            <a:r>
              <a:rPr lang="tr-TR" sz="28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ç</a:t>
            </a:r>
            <a:r>
              <a:rPr lang="en-US" sz="2800" b="1" dirty="0" err="1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aciklarin</a:t>
            </a:r>
            <a:r>
              <a:rPr lang="en-US" sz="28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ve</a:t>
            </a:r>
            <a:r>
              <a:rPr lang="en-US" sz="28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 s</a:t>
            </a:r>
            <a:r>
              <a:rPr lang="tr-TR" sz="28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interlenmiş B4C numunelerin XRD analizi</a:t>
            </a:r>
            <a:endParaRPr lang="en-US" sz="2800" b="1" dirty="0">
              <a:solidFill>
                <a:srgbClr val="FF0000"/>
              </a:solidFill>
              <a:latin typeface="Mongolian Baiti" pitchFamily="66" charset="0"/>
              <a:cs typeface="Mongolian Baiti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00166" y="1000108"/>
            <a:ext cx="5786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sz="3200" b="1" dirty="0" err="1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kırık</a:t>
            </a:r>
            <a:r>
              <a:rPr lang="en-US" sz="32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yüzeyinin</a:t>
            </a:r>
            <a:r>
              <a:rPr lang="en-US" sz="32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mikrograf</a:t>
            </a:r>
            <a:r>
              <a:rPr lang="tr-TR" sz="32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isi</a:t>
            </a:r>
            <a:endParaRPr lang="en-US" sz="3200" b="1" dirty="0">
              <a:solidFill>
                <a:srgbClr val="FF0000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3" y="1785926"/>
            <a:ext cx="4130873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1849918"/>
            <a:ext cx="4071966" cy="300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4348" y="428604"/>
            <a:ext cx="19288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Sonu</a:t>
            </a:r>
            <a:r>
              <a:rPr lang="tr-TR" sz="3600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ç ...</a:t>
            </a:r>
            <a:endParaRPr lang="en-US" sz="3600" b="1" dirty="0">
              <a:solidFill>
                <a:srgbClr val="FF0000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0034" y="1000108"/>
            <a:ext cx="75723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200" b="1" dirty="0" smtClean="0">
                <a:latin typeface="Mongolian Baiti" pitchFamily="66" charset="0"/>
                <a:cs typeface="Mongolian Baiti" pitchFamily="66" charset="0"/>
              </a:rPr>
              <a:t>K</a:t>
            </a:r>
            <a:r>
              <a:rPr lang="tr-TR" sz="3200" b="1" dirty="0" smtClean="0">
                <a:latin typeface="Mongolian Baiti" pitchFamily="66" charset="0"/>
                <a:cs typeface="Mongolian Baiti" pitchFamily="66" charset="0"/>
              </a:rPr>
              <a:t>ırılgan malzemelerin </a:t>
            </a:r>
            <a:r>
              <a:rPr lang="tr-TR" sz="3200" b="1" dirty="0" smtClean="0">
                <a:latin typeface="Mongolian Baiti" pitchFamily="66" charset="0"/>
                <a:cs typeface="Mongolian Baiti" pitchFamily="66" charset="0"/>
              </a:rPr>
              <a:t>tokluğu </a:t>
            </a:r>
            <a:r>
              <a:rPr lang="tr-TR" sz="3200" b="1" dirty="0" smtClean="0">
                <a:latin typeface="Mongolian Baiti" pitchFamily="66" charset="0"/>
                <a:cs typeface="Mongolian Baiti" pitchFamily="66" charset="0"/>
              </a:rPr>
              <a:t>ölçülmesi gereklidir </a:t>
            </a:r>
            <a:endParaRPr lang="tr-TR" sz="3200" b="1" dirty="0" smtClean="0">
              <a:latin typeface="Mongolian Baiti" pitchFamily="66" charset="0"/>
              <a:cs typeface="Mongolian Baiti" pitchFamily="66" charset="0"/>
            </a:endParaRPr>
          </a:p>
          <a:p>
            <a:pPr algn="just" rtl="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3200" b="1" dirty="0" smtClean="0">
                <a:latin typeface="Mongolian Baiti" pitchFamily="66" charset="0"/>
                <a:cs typeface="Mongolian Baiti" pitchFamily="66" charset="0"/>
              </a:rPr>
              <a:t>Seramiklerdede </a:t>
            </a:r>
            <a:r>
              <a:rPr lang="tr-TR" sz="3200" b="1" dirty="0" smtClean="0">
                <a:latin typeface="Mongolian Baiti" pitchFamily="66" charset="0"/>
                <a:cs typeface="Mongolian Baiti" pitchFamily="66" charset="0"/>
              </a:rPr>
              <a:t>bu parametrenin ölçmesi çok sorunludur </a:t>
            </a:r>
            <a:endParaRPr lang="tr-TR" sz="3200" b="1" dirty="0" smtClean="0">
              <a:latin typeface="Mongolian Baiti" pitchFamily="66" charset="0"/>
              <a:cs typeface="Mongolian Baiti" pitchFamily="66" charset="0"/>
            </a:endParaRPr>
          </a:p>
          <a:p>
            <a:pPr algn="just" rtl="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3200" b="1" dirty="0" smtClean="0">
                <a:latin typeface="Mongolian Baiti" pitchFamily="66" charset="0"/>
                <a:cs typeface="Mongolian Baiti" pitchFamily="66" charset="0"/>
              </a:rPr>
              <a:t>Seramikler için en yaygın tokluk olçme testi kontrollu </a:t>
            </a:r>
            <a:r>
              <a:rPr lang="tr-TR" sz="3200" b="1" dirty="0" smtClean="0">
                <a:latin typeface="Mongolian Baiti" pitchFamily="66" charset="0"/>
                <a:cs typeface="Mongolian Baiti" pitchFamily="66" charset="0"/>
              </a:rPr>
              <a:t>bir çatlak büyüme testi tasarlamaktır.</a:t>
            </a:r>
            <a:endParaRPr lang="en-US" sz="3200" b="1" dirty="0">
              <a:latin typeface="Mongolian Baiti" pitchFamily="66" charset="0"/>
              <a:cs typeface="Mongolian Baiti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7686" y="5429264"/>
            <a:ext cx="4572032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Elephant" pitchFamily="18" charset="0"/>
              </a:rPr>
              <a:t>Teşekkürler</a:t>
            </a:r>
            <a:endParaRPr lang="fa-IR" dirty="0">
              <a:solidFill>
                <a:srgbClr val="FF0000"/>
              </a:solidFill>
              <a:latin typeface="Elephan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7887</TotalTime>
  <Words>189</Words>
  <Application>Microsoft Office PowerPoint</Application>
  <PresentationFormat>On-screen Show (4:3)</PresentationFormat>
  <Paragraphs>31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seramiklerin tokluğu ve bu özelliğin incelenmesi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Teşekkürler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Seramik matris kompozit için Zrc-Sic üretimi ve yöntemleri</dc:title>
  <dc:creator>Asus</dc:creator>
  <cp:lastModifiedBy>Asus</cp:lastModifiedBy>
  <cp:revision>566</cp:revision>
  <dcterms:created xsi:type="dcterms:W3CDTF">2013-05-04T21:07:31Z</dcterms:created>
  <dcterms:modified xsi:type="dcterms:W3CDTF">2014-01-05T14:02:12Z</dcterms:modified>
</cp:coreProperties>
</file>