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2"/>
  </p:sldMasterIdLst>
  <p:notesMasterIdLst>
    <p:notesMasterId r:id="rId29"/>
  </p:notesMasterIdLst>
  <p:handoutMasterIdLst>
    <p:handoutMasterId r:id="rId30"/>
  </p:handoutMasterIdLst>
  <p:sldIdLst>
    <p:sldId id="269" r:id="rId3"/>
    <p:sldId id="280" r:id="rId4"/>
    <p:sldId id="299" r:id="rId5"/>
    <p:sldId id="267" r:id="rId6"/>
    <p:sldId id="274" r:id="rId7"/>
    <p:sldId id="278" r:id="rId8"/>
    <p:sldId id="273" r:id="rId9"/>
    <p:sldId id="272" r:id="rId10"/>
    <p:sldId id="270" r:id="rId11"/>
    <p:sldId id="300" r:id="rId12"/>
    <p:sldId id="281" r:id="rId13"/>
    <p:sldId id="286" r:id="rId14"/>
    <p:sldId id="283" r:id="rId15"/>
    <p:sldId id="285" r:id="rId16"/>
    <p:sldId id="290" r:id="rId17"/>
    <p:sldId id="276" r:id="rId18"/>
    <p:sldId id="284" r:id="rId19"/>
    <p:sldId id="279" r:id="rId20"/>
    <p:sldId id="287" r:id="rId21"/>
    <p:sldId id="289" r:id="rId22"/>
    <p:sldId id="292" r:id="rId23"/>
    <p:sldId id="294" r:id="rId24"/>
    <p:sldId id="295" r:id="rId25"/>
    <p:sldId id="296" r:id="rId26"/>
    <p:sldId id="298" r:id="rId27"/>
    <p:sldId id="293" r:id="rId2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D06F760B-1F5A-4265-BC2F-05BC7F132073}">
          <p14:sldIdLst>
            <p14:sldId id="269"/>
            <p14:sldId id="280"/>
            <p14:sldId id="299"/>
            <p14:sldId id="267"/>
            <p14:sldId id="274"/>
            <p14:sldId id="278"/>
            <p14:sldId id="273"/>
            <p14:sldId id="272"/>
            <p14:sldId id="270"/>
            <p14:sldId id="300"/>
            <p14:sldId id="281"/>
            <p14:sldId id="286"/>
            <p14:sldId id="283"/>
            <p14:sldId id="285"/>
            <p14:sldId id="290"/>
            <p14:sldId id="276"/>
            <p14:sldId id="284"/>
            <p14:sldId id="279"/>
            <p14:sldId id="287"/>
            <p14:sldId id="289"/>
            <p14:sldId id="292"/>
            <p14:sldId id="294"/>
            <p14:sldId id="295"/>
            <p14:sldId id="296"/>
            <p14:sldId id="298"/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67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pos="3839">
          <p15:clr>
            <a:srgbClr val="A4A3A4"/>
          </p15:clr>
        </p15:guide>
        <p15:guide id="5" pos="815">
          <p15:clr>
            <a:srgbClr val="A4A3A4"/>
          </p15:clr>
        </p15:guide>
        <p15:guide id="6" pos="68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32" autoAdjust="0"/>
    <p:restoredTop sz="94660"/>
  </p:normalViewPr>
  <p:slideViewPr>
    <p:cSldViewPr>
      <p:cViewPr varScale="1">
        <p:scale>
          <a:sx n="82" d="100"/>
          <a:sy n="82" d="100"/>
        </p:scale>
        <p:origin x="108" y="126"/>
      </p:cViewPr>
      <p:guideLst>
        <p:guide orient="horz" pos="2160"/>
        <p:guide orient="horz" pos="367"/>
        <p:guide orient="horz" pos="3888"/>
        <p:guide pos="3839"/>
        <p:guide pos="815"/>
        <p:guide pos="6863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2" d="100"/>
          <a:sy n="82" d="100"/>
        </p:scale>
        <p:origin x="141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1ABFFF-43E5-4864-92D4-6CFFCAE2CC3C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7CD51606-6069-4B89-AEF6-7A16F0A4C462}">
      <dgm:prSet phldrT="[Metin]"/>
      <dgm:spPr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tr-TR" dirty="0" smtClean="0">
              <a:latin typeface="Arial" panose="020B0604020202020204" pitchFamily="34" charset="0"/>
              <a:cs typeface="Arial" panose="020B0604020202020204" pitchFamily="34" charset="0"/>
            </a:rPr>
            <a:t>Soldurma</a:t>
          </a:r>
          <a:endParaRPr lang="tr-TR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915A74-CF19-49A3-99EC-AF5CD549E593}" type="parTrans" cxnId="{08686AEA-9E9A-4DA6-A906-B93D2B41214D}">
      <dgm:prSet/>
      <dgm:spPr/>
      <dgm:t>
        <a:bodyPr/>
        <a:lstStyle/>
        <a:p>
          <a:endParaRPr lang="tr-TR"/>
        </a:p>
      </dgm:t>
    </dgm:pt>
    <dgm:pt modelId="{CBF1A197-0A86-4B8B-ABB9-2E8850B32DC9}" type="sibTrans" cxnId="{08686AEA-9E9A-4DA6-A906-B93D2B41214D}">
      <dgm:prSet/>
      <dgm:spPr/>
      <dgm:t>
        <a:bodyPr/>
        <a:lstStyle/>
        <a:p>
          <a:endParaRPr lang="tr-TR"/>
        </a:p>
      </dgm:t>
    </dgm:pt>
    <dgm:pt modelId="{5AB5824E-30C6-4A62-B8E0-FFF3C6AB54FA}">
      <dgm:prSet phldrT="[Metin]" custT="1"/>
      <dgm:spPr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tr-TR" sz="3200" dirty="0" smtClean="0">
              <a:latin typeface="Arial" panose="020B0604020202020204" pitchFamily="34" charset="0"/>
              <a:cs typeface="Arial" panose="020B0604020202020204" pitchFamily="34" charset="0"/>
            </a:rPr>
            <a:t>Kıvırma</a:t>
          </a:r>
          <a:endParaRPr lang="tr-TR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AFB839-0DBB-491F-A5C1-98D4188C122D}" type="parTrans" cxnId="{B5F88338-F34F-4697-9391-50C325CE6C0C}">
      <dgm:prSet/>
      <dgm:spPr/>
      <dgm:t>
        <a:bodyPr/>
        <a:lstStyle/>
        <a:p>
          <a:endParaRPr lang="tr-TR"/>
        </a:p>
      </dgm:t>
    </dgm:pt>
    <dgm:pt modelId="{D09E5EBD-A463-42C3-94DD-FEF7374B56DF}" type="sibTrans" cxnId="{B5F88338-F34F-4697-9391-50C325CE6C0C}">
      <dgm:prSet/>
      <dgm:spPr/>
      <dgm:t>
        <a:bodyPr/>
        <a:lstStyle/>
        <a:p>
          <a:endParaRPr lang="tr-TR"/>
        </a:p>
      </dgm:t>
    </dgm:pt>
    <dgm:pt modelId="{D65EDB80-1F9B-4987-8F75-FF78EF1ABBAD}">
      <dgm:prSet phldrT="[Metin]" custT="1"/>
      <dgm:spPr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tr-TR" sz="2000" dirty="0" smtClean="0">
              <a:latin typeface="Arial" panose="020B0604020202020204" pitchFamily="34" charset="0"/>
              <a:cs typeface="Arial" panose="020B0604020202020204" pitchFamily="34" charset="0"/>
            </a:rPr>
            <a:t>Fermantasyon/ Oksidasyon</a:t>
          </a:r>
          <a:endParaRPr lang="tr-TR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1F6F2F-DCEB-4576-8B34-AAA2E646FE6B}" type="parTrans" cxnId="{E54A1AB3-786D-4329-81A3-E774D25E1E49}">
      <dgm:prSet/>
      <dgm:spPr/>
      <dgm:t>
        <a:bodyPr/>
        <a:lstStyle/>
        <a:p>
          <a:endParaRPr lang="tr-TR"/>
        </a:p>
      </dgm:t>
    </dgm:pt>
    <dgm:pt modelId="{36B66C98-ADAA-4864-8425-C807B01EC975}" type="sibTrans" cxnId="{E54A1AB3-786D-4329-81A3-E774D25E1E49}">
      <dgm:prSet/>
      <dgm:spPr/>
      <dgm:t>
        <a:bodyPr/>
        <a:lstStyle/>
        <a:p>
          <a:endParaRPr lang="tr-TR"/>
        </a:p>
      </dgm:t>
    </dgm:pt>
    <dgm:pt modelId="{4124F4E9-0CAE-4A7B-9EE0-A253CAE3A06A}" type="pres">
      <dgm:prSet presAssocID="{601ABFFF-43E5-4864-92D4-6CFFCAE2CC3C}" presName="Name0" presStyleCnt="0">
        <dgm:presLayoutVars>
          <dgm:dir/>
          <dgm:resizeHandles val="exact"/>
        </dgm:presLayoutVars>
      </dgm:prSet>
      <dgm:spPr/>
    </dgm:pt>
    <dgm:pt modelId="{15E6DE3E-0B20-453E-9A0A-D052BB038A32}" type="pres">
      <dgm:prSet presAssocID="{601ABFFF-43E5-4864-92D4-6CFFCAE2CC3C}" presName="fgShape" presStyleLbl="fgShp" presStyleIdx="0" presStyleCnt="1"/>
      <dgm:spPr/>
    </dgm:pt>
    <dgm:pt modelId="{AD4C25DA-8644-4EAC-9080-63C8AD8F5F29}" type="pres">
      <dgm:prSet presAssocID="{601ABFFF-43E5-4864-92D4-6CFFCAE2CC3C}" presName="linComp" presStyleCnt="0"/>
      <dgm:spPr/>
    </dgm:pt>
    <dgm:pt modelId="{3073AD7F-AA68-41BC-855C-7C9A944F58AB}" type="pres">
      <dgm:prSet presAssocID="{7CD51606-6069-4B89-AEF6-7A16F0A4C462}" presName="compNode" presStyleCnt="0"/>
      <dgm:spPr/>
    </dgm:pt>
    <dgm:pt modelId="{4D050E5B-5EBF-4B57-8F64-3A11B8CF5D47}" type="pres">
      <dgm:prSet presAssocID="{7CD51606-6069-4B89-AEF6-7A16F0A4C462}" presName="bkgdShape" presStyleLbl="node1" presStyleIdx="0" presStyleCnt="3" custScaleX="143649" custLinFactNeighborX="-171"/>
      <dgm:spPr/>
      <dgm:t>
        <a:bodyPr/>
        <a:lstStyle/>
        <a:p>
          <a:endParaRPr lang="tr-TR"/>
        </a:p>
      </dgm:t>
    </dgm:pt>
    <dgm:pt modelId="{707B3DDE-D657-4F0D-AA84-1C2A8B2DFF5A}" type="pres">
      <dgm:prSet presAssocID="{7CD51606-6069-4B89-AEF6-7A16F0A4C462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2EAE39C-73E0-4FB1-9CCE-27A16C71552E}" type="pres">
      <dgm:prSet presAssocID="{7CD51606-6069-4B89-AEF6-7A16F0A4C462}" presName="invisiNode" presStyleLbl="node1" presStyleIdx="0" presStyleCnt="3"/>
      <dgm:spPr/>
    </dgm:pt>
    <dgm:pt modelId="{7CC04BB0-B395-4B92-9288-254BF9BF0D5B}" type="pres">
      <dgm:prSet presAssocID="{7CD51606-6069-4B89-AEF6-7A16F0A4C462}" presName="imagNode" presStyleLbl="fgImgPlace1" presStyleIdx="0" presStyleCnt="3" custScaleX="144711" custScaleY="131772" custLinFactNeighborX="-4168" custLinFactNeighborY="755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8E46746E-A476-4970-999E-83F1C5DC8F77}" type="pres">
      <dgm:prSet presAssocID="{CBF1A197-0A86-4B8B-ABB9-2E8850B32DC9}" presName="sibTrans" presStyleLbl="sibTrans2D1" presStyleIdx="0" presStyleCnt="0"/>
      <dgm:spPr/>
      <dgm:t>
        <a:bodyPr/>
        <a:lstStyle/>
        <a:p>
          <a:endParaRPr lang="tr-TR"/>
        </a:p>
      </dgm:t>
    </dgm:pt>
    <dgm:pt modelId="{F9DEC067-5BC0-4B08-818E-DD6E1673F133}" type="pres">
      <dgm:prSet presAssocID="{5AB5824E-30C6-4A62-B8E0-FFF3C6AB54FA}" presName="compNode" presStyleCnt="0"/>
      <dgm:spPr/>
    </dgm:pt>
    <dgm:pt modelId="{B8E3B9FE-B294-4E56-81B0-E78AC2A96816}" type="pres">
      <dgm:prSet presAssocID="{5AB5824E-30C6-4A62-B8E0-FFF3C6AB54FA}" presName="bkgdShape" presStyleLbl="node1" presStyleIdx="1" presStyleCnt="3" custScaleX="126008" custLinFactNeighborX="-2409"/>
      <dgm:spPr/>
      <dgm:t>
        <a:bodyPr/>
        <a:lstStyle/>
        <a:p>
          <a:endParaRPr lang="tr-TR"/>
        </a:p>
      </dgm:t>
    </dgm:pt>
    <dgm:pt modelId="{CCA60485-8FA4-487E-AF9B-56FD18730A02}" type="pres">
      <dgm:prSet presAssocID="{5AB5824E-30C6-4A62-B8E0-FFF3C6AB54FA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AE76B63-DA33-4BCA-BDB7-085E142D59D6}" type="pres">
      <dgm:prSet presAssocID="{5AB5824E-30C6-4A62-B8E0-FFF3C6AB54FA}" presName="invisiNode" presStyleLbl="node1" presStyleIdx="1" presStyleCnt="3"/>
      <dgm:spPr/>
    </dgm:pt>
    <dgm:pt modelId="{357114C4-53BB-4856-B3EC-FC044F2066E8}" type="pres">
      <dgm:prSet presAssocID="{5AB5824E-30C6-4A62-B8E0-FFF3C6AB54FA}" presName="imagNode" presStyleLbl="fgImgPlace1" presStyleIdx="1" presStyleCnt="3" custScaleX="135013" custScaleY="136035" custLinFactNeighborX="-4926" custLinFactNeighborY="484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9C5BA622-B1EC-40C7-BB31-BD1485597013}" type="pres">
      <dgm:prSet presAssocID="{D09E5EBD-A463-42C3-94DD-FEF7374B56DF}" presName="sibTrans" presStyleLbl="sibTrans2D1" presStyleIdx="0" presStyleCnt="0"/>
      <dgm:spPr/>
      <dgm:t>
        <a:bodyPr/>
        <a:lstStyle/>
        <a:p>
          <a:endParaRPr lang="tr-TR"/>
        </a:p>
      </dgm:t>
    </dgm:pt>
    <dgm:pt modelId="{1A5B64D3-C57E-42FE-A92E-23604A4A2947}" type="pres">
      <dgm:prSet presAssocID="{D65EDB80-1F9B-4987-8F75-FF78EF1ABBAD}" presName="compNode" presStyleCnt="0"/>
      <dgm:spPr/>
    </dgm:pt>
    <dgm:pt modelId="{7A85CC5C-9CD4-4B33-80B3-CE87AE311A33}" type="pres">
      <dgm:prSet presAssocID="{D65EDB80-1F9B-4987-8F75-FF78EF1ABBAD}" presName="bkgdShape" presStyleLbl="node1" presStyleIdx="2" presStyleCnt="3" custScaleX="134138" custLinFactNeighborX="-4288"/>
      <dgm:spPr/>
      <dgm:t>
        <a:bodyPr/>
        <a:lstStyle/>
        <a:p>
          <a:endParaRPr lang="tr-TR"/>
        </a:p>
      </dgm:t>
    </dgm:pt>
    <dgm:pt modelId="{4E44E905-9F6D-4BC5-88B5-F17D6A28F871}" type="pres">
      <dgm:prSet presAssocID="{D65EDB80-1F9B-4987-8F75-FF78EF1ABBAD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5D6A745-13D0-4D31-AA3E-EAD39B1A1C27}" type="pres">
      <dgm:prSet presAssocID="{D65EDB80-1F9B-4987-8F75-FF78EF1ABBAD}" presName="invisiNode" presStyleLbl="node1" presStyleIdx="2" presStyleCnt="3"/>
      <dgm:spPr/>
    </dgm:pt>
    <dgm:pt modelId="{9DDD0E0E-E48D-4659-ADF5-001A4E4DBEDC}" type="pres">
      <dgm:prSet presAssocID="{D65EDB80-1F9B-4987-8F75-FF78EF1ABBAD}" presName="imagNode" presStyleLbl="fgImgPlace1" presStyleIdx="2" presStyleCnt="3" custScaleX="136550" custScaleY="129416" custLinFactNeighborX="-1488" custLinFactNeighborY="6377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31780CF9-25F8-4B80-8F93-505171B69BE4}" type="presOf" srcId="{D65EDB80-1F9B-4987-8F75-FF78EF1ABBAD}" destId="{4E44E905-9F6D-4BC5-88B5-F17D6A28F871}" srcOrd="1" destOrd="0" presId="urn:microsoft.com/office/officeart/2005/8/layout/hList7"/>
    <dgm:cxn modelId="{7D40C220-DD45-45C4-8D0C-BCD45509A2EE}" type="presOf" srcId="{7CD51606-6069-4B89-AEF6-7A16F0A4C462}" destId="{707B3DDE-D657-4F0D-AA84-1C2A8B2DFF5A}" srcOrd="1" destOrd="0" presId="urn:microsoft.com/office/officeart/2005/8/layout/hList7"/>
    <dgm:cxn modelId="{E54A1AB3-786D-4329-81A3-E774D25E1E49}" srcId="{601ABFFF-43E5-4864-92D4-6CFFCAE2CC3C}" destId="{D65EDB80-1F9B-4987-8F75-FF78EF1ABBAD}" srcOrd="2" destOrd="0" parTransId="{551F6F2F-DCEB-4576-8B34-AAA2E646FE6B}" sibTransId="{36B66C98-ADAA-4864-8425-C807B01EC975}"/>
    <dgm:cxn modelId="{B5F88338-F34F-4697-9391-50C325CE6C0C}" srcId="{601ABFFF-43E5-4864-92D4-6CFFCAE2CC3C}" destId="{5AB5824E-30C6-4A62-B8E0-FFF3C6AB54FA}" srcOrd="1" destOrd="0" parTransId="{12AFB839-0DBB-491F-A5C1-98D4188C122D}" sibTransId="{D09E5EBD-A463-42C3-94DD-FEF7374B56DF}"/>
    <dgm:cxn modelId="{08686AEA-9E9A-4DA6-A906-B93D2B41214D}" srcId="{601ABFFF-43E5-4864-92D4-6CFFCAE2CC3C}" destId="{7CD51606-6069-4B89-AEF6-7A16F0A4C462}" srcOrd="0" destOrd="0" parTransId="{AA915A74-CF19-49A3-99EC-AF5CD549E593}" sibTransId="{CBF1A197-0A86-4B8B-ABB9-2E8850B32DC9}"/>
    <dgm:cxn modelId="{4E28565D-7CDC-4267-BD58-1E039BC78BE0}" type="presOf" srcId="{601ABFFF-43E5-4864-92D4-6CFFCAE2CC3C}" destId="{4124F4E9-0CAE-4A7B-9EE0-A253CAE3A06A}" srcOrd="0" destOrd="0" presId="urn:microsoft.com/office/officeart/2005/8/layout/hList7"/>
    <dgm:cxn modelId="{AD9BD0EC-68DA-46CA-BCA6-23EDB1AA8404}" type="presOf" srcId="{D09E5EBD-A463-42C3-94DD-FEF7374B56DF}" destId="{9C5BA622-B1EC-40C7-BB31-BD1485597013}" srcOrd="0" destOrd="0" presId="urn:microsoft.com/office/officeart/2005/8/layout/hList7"/>
    <dgm:cxn modelId="{797822E8-4EC0-4F70-B388-7B8BD8C33FD8}" type="presOf" srcId="{5AB5824E-30C6-4A62-B8E0-FFF3C6AB54FA}" destId="{B8E3B9FE-B294-4E56-81B0-E78AC2A96816}" srcOrd="0" destOrd="0" presId="urn:microsoft.com/office/officeart/2005/8/layout/hList7"/>
    <dgm:cxn modelId="{4949371D-6A0A-4DA4-AEF8-7FB06FEFFA04}" type="presOf" srcId="{7CD51606-6069-4B89-AEF6-7A16F0A4C462}" destId="{4D050E5B-5EBF-4B57-8F64-3A11B8CF5D47}" srcOrd="0" destOrd="0" presId="urn:microsoft.com/office/officeart/2005/8/layout/hList7"/>
    <dgm:cxn modelId="{4ACD5634-DF89-4831-A51A-52D115A68EE4}" type="presOf" srcId="{D65EDB80-1F9B-4987-8F75-FF78EF1ABBAD}" destId="{7A85CC5C-9CD4-4B33-80B3-CE87AE311A33}" srcOrd="0" destOrd="0" presId="urn:microsoft.com/office/officeart/2005/8/layout/hList7"/>
    <dgm:cxn modelId="{98A46A9C-8E1B-4D3A-BD29-8249DFDF78E9}" type="presOf" srcId="{5AB5824E-30C6-4A62-B8E0-FFF3C6AB54FA}" destId="{CCA60485-8FA4-487E-AF9B-56FD18730A02}" srcOrd="1" destOrd="0" presId="urn:microsoft.com/office/officeart/2005/8/layout/hList7"/>
    <dgm:cxn modelId="{08F64E79-84FB-45AE-907A-9436E5E7C27D}" type="presOf" srcId="{CBF1A197-0A86-4B8B-ABB9-2E8850B32DC9}" destId="{8E46746E-A476-4970-999E-83F1C5DC8F77}" srcOrd="0" destOrd="0" presId="urn:microsoft.com/office/officeart/2005/8/layout/hList7"/>
    <dgm:cxn modelId="{A77EE18A-8A12-4E42-A3D0-CB42C446A589}" type="presParOf" srcId="{4124F4E9-0CAE-4A7B-9EE0-A253CAE3A06A}" destId="{15E6DE3E-0B20-453E-9A0A-D052BB038A32}" srcOrd="0" destOrd="0" presId="urn:microsoft.com/office/officeart/2005/8/layout/hList7"/>
    <dgm:cxn modelId="{A6878F06-1943-4291-B464-643C70EB1AB5}" type="presParOf" srcId="{4124F4E9-0CAE-4A7B-9EE0-A253CAE3A06A}" destId="{AD4C25DA-8644-4EAC-9080-63C8AD8F5F29}" srcOrd="1" destOrd="0" presId="urn:microsoft.com/office/officeart/2005/8/layout/hList7"/>
    <dgm:cxn modelId="{85411E15-E7F6-445C-8AC1-027F3427E042}" type="presParOf" srcId="{AD4C25DA-8644-4EAC-9080-63C8AD8F5F29}" destId="{3073AD7F-AA68-41BC-855C-7C9A944F58AB}" srcOrd="0" destOrd="0" presId="urn:microsoft.com/office/officeart/2005/8/layout/hList7"/>
    <dgm:cxn modelId="{7B5275E9-8257-4EDF-AE5F-EA1244DF1DC6}" type="presParOf" srcId="{3073AD7F-AA68-41BC-855C-7C9A944F58AB}" destId="{4D050E5B-5EBF-4B57-8F64-3A11B8CF5D47}" srcOrd="0" destOrd="0" presId="urn:microsoft.com/office/officeart/2005/8/layout/hList7"/>
    <dgm:cxn modelId="{C99EFC82-7CD7-488A-88C7-58DD2BC70008}" type="presParOf" srcId="{3073AD7F-AA68-41BC-855C-7C9A944F58AB}" destId="{707B3DDE-D657-4F0D-AA84-1C2A8B2DFF5A}" srcOrd="1" destOrd="0" presId="urn:microsoft.com/office/officeart/2005/8/layout/hList7"/>
    <dgm:cxn modelId="{5EE9A6A7-A143-481E-9935-8F4262709768}" type="presParOf" srcId="{3073AD7F-AA68-41BC-855C-7C9A944F58AB}" destId="{B2EAE39C-73E0-4FB1-9CCE-27A16C71552E}" srcOrd="2" destOrd="0" presId="urn:microsoft.com/office/officeart/2005/8/layout/hList7"/>
    <dgm:cxn modelId="{B0836246-40E7-4E90-8BB1-06C973917B9F}" type="presParOf" srcId="{3073AD7F-AA68-41BC-855C-7C9A944F58AB}" destId="{7CC04BB0-B395-4B92-9288-254BF9BF0D5B}" srcOrd="3" destOrd="0" presId="urn:microsoft.com/office/officeart/2005/8/layout/hList7"/>
    <dgm:cxn modelId="{72739A35-E40B-480F-B0D3-09B7CD156F52}" type="presParOf" srcId="{AD4C25DA-8644-4EAC-9080-63C8AD8F5F29}" destId="{8E46746E-A476-4970-999E-83F1C5DC8F77}" srcOrd="1" destOrd="0" presId="urn:microsoft.com/office/officeart/2005/8/layout/hList7"/>
    <dgm:cxn modelId="{CA723E75-465A-4B46-8DC3-C87C3815785D}" type="presParOf" srcId="{AD4C25DA-8644-4EAC-9080-63C8AD8F5F29}" destId="{F9DEC067-5BC0-4B08-818E-DD6E1673F133}" srcOrd="2" destOrd="0" presId="urn:microsoft.com/office/officeart/2005/8/layout/hList7"/>
    <dgm:cxn modelId="{EC2FE0D1-59F6-4BF8-9830-BA1E5161D64E}" type="presParOf" srcId="{F9DEC067-5BC0-4B08-818E-DD6E1673F133}" destId="{B8E3B9FE-B294-4E56-81B0-E78AC2A96816}" srcOrd="0" destOrd="0" presId="urn:microsoft.com/office/officeart/2005/8/layout/hList7"/>
    <dgm:cxn modelId="{8799E71B-78C6-4FF5-BCEF-F89BB4F6A300}" type="presParOf" srcId="{F9DEC067-5BC0-4B08-818E-DD6E1673F133}" destId="{CCA60485-8FA4-487E-AF9B-56FD18730A02}" srcOrd="1" destOrd="0" presId="urn:microsoft.com/office/officeart/2005/8/layout/hList7"/>
    <dgm:cxn modelId="{D0319084-9EC9-4F44-A72F-B7B5935A7A3A}" type="presParOf" srcId="{F9DEC067-5BC0-4B08-818E-DD6E1673F133}" destId="{9AE76B63-DA33-4BCA-BDB7-085E142D59D6}" srcOrd="2" destOrd="0" presId="urn:microsoft.com/office/officeart/2005/8/layout/hList7"/>
    <dgm:cxn modelId="{E382F81D-C6EB-433A-B72D-C54C398D7FA9}" type="presParOf" srcId="{F9DEC067-5BC0-4B08-818E-DD6E1673F133}" destId="{357114C4-53BB-4856-B3EC-FC044F2066E8}" srcOrd="3" destOrd="0" presId="urn:microsoft.com/office/officeart/2005/8/layout/hList7"/>
    <dgm:cxn modelId="{9AE9C41C-C394-4DD5-8978-485AC898EE3E}" type="presParOf" srcId="{AD4C25DA-8644-4EAC-9080-63C8AD8F5F29}" destId="{9C5BA622-B1EC-40C7-BB31-BD1485597013}" srcOrd="3" destOrd="0" presId="urn:microsoft.com/office/officeart/2005/8/layout/hList7"/>
    <dgm:cxn modelId="{043F90A9-233B-416B-BE69-65417D53E818}" type="presParOf" srcId="{AD4C25DA-8644-4EAC-9080-63C8AD8F5F29}" destId="{1A5B64D3-C57E-42FE-A92E-23604A4A2947}" srcOrd="4" destOrd="0" presId="urn:microsoft.com/office/officeart/2005/8/layout/hList7"/>
    <dgm:cxn modelId="{C83644FE-C156-476C-90D5-A0FA2C2726EE}" type="presParOf" srcId="{1A5B64D3-C57E-42FE-A92E-23604A4A2947}" destId="{7A85CC5C-9CD4-4B33-80B3-CE87AE311A33}" srcOrd="0" destOrd="0" presId="urn:microsoft.com/office/officeart/2005/8/layout/hList7"/>
    <dgm:cxn modelId="{904EC5F1-E671-4674-8615-2AA6907BDFA4}" type="presParOf" srcId="{1A5B64D3-C57E-42FE-A92E-23604A4A2947}" destId="{4E44E905-9F6D-4BC5-88B5-F17D6A28F871}" srcOrd="1" destOrd="0" presId="urn:microsoft.com/office/officeart/2005/8/layout/hList7"/>
    <dgm:cxn modelId="{92B759D2-3C3D-4E49-AEE3-7DC255C62D59}" type="presParOf" srcId="{1A5B64D3-C57E-42FE-A92E-23604A4A2947}" destId="{E5D6A745-13D0-4D31-AA3E-EAD39B1A1C27}" srcOrd="2" destOrd="0" presId="urn:microsoft.com/office/officeart/2005/8/layout/hList7"/>
    <dgm:cxn modelId="{0109E376-8767-4D45-95C8-7D1443FCA2DF}" type="presParOf" srcId="{1A5B64D3-C57E-42FE-A92E-23604A4A2947}" destId="{9DDD0E0E-E48D-4659-ADF5-001A4E4DBEDC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C5E00A-819B-4CB9-9918-3EBF07A86B78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6FA526C8-0662-4700-A3DB-D2BF1F2AE23D}">
      <dgm:prSet phldrT="[Metin]"/>
      <dgm:spPr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tr-TR" dirty="0" smtClean="0">
              <a:latin typeface="Arial" panose="020B0604020202020204" pitchFamily="34" charset="0"/>
              <a:cs typeface="Arial" panose="020B0604020202020204" pitchFamily="34" charset="0"/>
            </a:rPr>
            <a:t>Kurutma</a:t>
          </a:r>
          <a:endParaRPr lang="tr-TR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BDC3A6-110B-4A8D-894D-C7CE23589357}" type="parTrans" cxnId="{F30E4B61-36F7-4FA0-91B1-89AC5EEBC8D8}">
      <dgm:prSet/>
      <dgm:spPr/>
      <dgm:t>
        <a:bodyPr/>
        <a:lstStyle/>
        <a:p>
          <a:endParaRPr lang="tr-TR"/>
        </a:p>
      </dgm:t>
    </dgm:pt>
    <dgm:pt modelId="{7A28ECBC-C290-430A-9DBC-AC099D411545}" type="sibTrans" cxnId="{F30E4B61-36F7-4FA0-91B1-89AC5EEBC8D8}">
      <dgm:prSet/>
      <dgm:spPr/>
      <dgm:t>
        <a:bodyPr/>
        <a:lstStyle/>
        <a:p>
          <a:endParaRPr lang="tr-TR"/>
        </a:p>
      </dgm:t>
    </dgm:pt>
    <dgm:pt modelId="{60BFE304-3990-4932-BEA0-24E6508EDE1B}">
      <dgm:prSet phldrT="[Metin]"/>
      <dgm:spPr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tr-TR" dirty="0" smtClean="0">
              <a:latin typeface="Arial" panose="020B0604020202020204" pitchFamily="34" charset="0"/>
              <a:cs typeface="Arial" panose="020B0604020202020204" pitchFamily="34" charset="0"/>
            </a:rPr>
            <a:t>Tasnif </a:t>
          </a:r>
          <a:endParaRPr lang="tr-TR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F46C45-F297-4F01-AE8F-D192A46340A2}" type="parTrans" cxnId="{337D5ABE-23B6-4D83-B32A-FF1329037B49}">
      <dgm:prSet/>
      <dgm:spPr/>
      <dgm:t>
        <a:bodyPr/>
        <a:lstStyle/>
        <a:p>
          <a:endParaRPr lang="tr-TR"/>
        </a:p>
      </dgm:t>
    </dgm:pt>
    <dgm:pt modelId="{DF29ABCE-FE64-4F51-BCAF-7258B2089AEB}" type="sibTrans" cxnId="{337D5ABE-23B6-4D83-B32A-FF1329037B49}">
      <dgm:prSet/>
      <dgm:spPr/>
      <dgm:t>
        <a:bodyPr/>
        <a:lstStyle/>
        <a:p>
          <a:endParaRPr lang="tr-TR"/>
        </a:p>
      </dgm:t>
    </dgm:pt>
    <dgm:pt modelId="{3A01454A-0637-440E-9042-E7A68FD61B15}" type="pres">
      <dgm:prSet presAssocID="{9DC5E00A-819B-4CB9-9918-3EBF07A86B78}" presName="Name0" presStyleCnt="0">
        <dgm:presLayoutVars>
          <dgm:dir/>
          <dgm:resizeHandles val="exact"/>
        </dgm:presLayoutVars>
      </dgm:prSet>
      <dgm:spPr/>
    </dgm:pt>
    <dgm:pt modelId="{33EE69C5-872C-44C6-B5E5-07D79067DD15}" type="pres">
      <dgm:prSet presAssocID="{9DC5E00A-819B-4CB9-9918-3EBF07A86B78}" presName="fgShape" presStyleLbl="fgShp" presStyleIdx="0" presStyleCnt="1"/>
      <dgm:spPr/>
    </dgm:pt>
    <dgm:pt modelId="{BDFFF8B2-B54E-45FA-BD4A-29367CDEB0AE}" type="pres">
      <dgm:prSet presAssocID="{9DC5E00A-819B-4CB9-9918-3EBF07A86B78}" presName="linComp" presStyleCnt="0"/>
      <dgm:spPr/>
    </dgm:pt>
    <dgm:pt modelId="{7F88AFD3-3F7F-40A8-A785-16B3D19801F2}" type="pres">
      <dgm:prSet presAssocID="{6FA526C8-0662-4700-A3DB-D2BF1F2AE23D}" presName="compNode" presStyleCnt="0"/>
      <dgm:spPr/>
    </dgm:pt>
    <dgm:pt modelId="{15EC9FAA-5815-4C53-8EB4-83F390431D91}" type="pres">
      <dgm:prSet presAssocID="{6FA526C8-0662-4700-A3DB-D2BF1F2AE23D}" presName="bkgdShape" presStyleLbl="node1" presStyleIdx="0" presStyleCnt="2" custLinFactNeighborX="3243" custLinFactNeighborY="-191"/>
      <dgm:spPr/>
      <dgm:t>
        <a:bodyPr/>
        <a:lstStyle/>
        <a:p>
          <a:endParaRPr lang="tr-TR"/>
        </a:p>
      </dgm:t>
    </dgm:pt>
    <dgm:pt modelId="{72A2A332-BD6A-4F11-AC88-1443685AE04E}" type="pres">
      <dgm:prSet presAssocID="{6FA526C8-0662-4700-A3DB-D2BF1F2AE23D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7C92D7F-31E6-4A3C-AF7B-415D05413118}" type="pres">
      <dgm:prSet presAssocID="{6FA526C8-0662-4700-A3DB-D2BF1F2AE23D}" presName="invisiNode" presStyleLbl="node1" presStyleIdx="0" presStyleCnt="2"/>
      <dgm:spPr/>
    </dgm:pt>
    <dgm:pt modelId="{E0242ED2-674A-451B-8143-FAC722C0D840}" type="pres">
      <dgm:prSet presAssocID="{6FA526C8-0662-4700-A3DB-D2BF1F2AE23D}" presName="imagNode" presStyleLbl="fgImgPlace1" presStyleIdx="0" presStyleCnt="2" custScaleX="134750" custScaleY="138336" custLinFactNeighborX="3190" custLinFactNeighborY="549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91BF0043-7ED1-4D1B-9A40-956CC929604A}" type="pres">
      <dgm:prSet presAssocID="{7A28ECBC-C290-430A-9DBC-AC099D411545}" presName="sibTrans" presStyleLbl="sibTrans2D1" presStyleIdx="0" presStyleCnt="0"/>
      <dgm:spPr/>
      <dgm:t>
        <a:bodyPr/>
        <a:lstStyle/>
        <a:p>
          <a:endParaRPr lang="tr-TR"/>
        </a:p>
      </dgm:t>
    </dgm:pt>
    <dgm:pt modelId="{328A7734-E153-4F8F-8657-3C59F7652083}" type="pres">
      <dgm:prSet presAssocID="{60BFE304-3990-4932-BEA0-24E6508EDE1B}" presName="compNode" presStyleCnt="0"/>
      <dgm:spPr/>
    </dgm:pt>
    <dgm:pt modelId="{C6EAD2C0-7890-4A26-8DD7-0D0260858958}" type="pres">
      <dgm:prSet presAssocID="{60BFE304-3990-4932-BEA0-24E6508EDE1B}" presName="bkgdShape" presStyleLbl="node1" presStyleIdx="1" presStyleCnt="2" custLinFactNeighborX="3496" custLinFactNeighborY="-377"/>
      <dgm:spPr/>
      <dgm:t>
        <a:bodyPr/>
        <a:lstStyle/>
        <a:p>
          <a:endParaRPr lang="tr-TR"/>
        </a:p>
      </dgm:t>
    </dgm:pt>
    <dgm:pt modelId="{77444977-3F3E-4AF0-80F3-316A26D9E01A}" type="pres">
      <dgm:prSet presAssocID="{60BFE304-3990-4932-BEA0-24E6508EDE1B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B5583BD-A9B8-451D-8616-14999CE5782B}" type="pres">
      <dgm:prSet presAssocID="{60BFE304-3990-4932-BEA0-24E6508EDE1B}" presName="invisiNode" presStyleLbl="node1" presStyleIdx="1" presStyleCnt="2"/>
      <dgm:spPr/>
    </dgm:pt>
    <dgm:pt modelId="{DE9E468F-ADEF-446E-9183-03D091B5112C}" type="pres">
      <dgm:prSet presAssocID="{60BFE304-3990-4932-BEA0-24E6508EDE1B}" presName="imagNode" presStyleLbl="fgImgPlace1" presStyleIdx="1" presStyleCnt="2" custScaleX="134250" custScaleY="140565" custLinFactNeighborX="-1610" custLinFactNeighborY="605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F30E4B61-36F7-4FA0-91B1-89AC5EEBC8D8}" srcId="{9DC5E00A-819B-4CB9-9918-3EBF07A86B78}" destId="{6FA526C8-0662-4700-A3DB-D2BF1F2AE23D}" srcOrd="0" destOrd="0" parTransId="{C2BDC3A6-110B-4A8D-894D-C7CE23589357}" sibTransId="{7A28ECBC-C290-430A-9DBC-AC099D411545}"/>
    <dgm:cxn modelId="{1589C547-BBB0-4A3A-9E0A-8A864ED1BC8D}" type="presOf" srcId="{60BFE304-3990-4932-BEA0-24E6508EDE1B}" destId="{77444977-3F3E-4AF0-80F3-316A26D9E01A}" srcOrd="1" destOrd="0" presId="urn:microsoft.com/office/officeart/2005/8/layout/hList7"/>
    <dgm:cxn modelId="{5EBA3A1B-D4D9-4DDF-8376-EB7B58324005}" type="presOf" srcId="{7A28ECBC-C290-430A-9DBC-AC099D411545}" destId="{91BF0043-7ED1-4D1B-9A40-956CC929604A}" srcOrd="0" destOrd="0" presId="urn:microsoft.com/office/officeart/2005/8/layout/hList7"/>
    <dgm:cxn modelId="{5523BE79-FBB7-4309-B4F2-C22CFB79EED9}" type="presOf" srcId="{60BFE304-3990-4932-BEA0-24E6508EDE1B}" destId="{C6EAD2C0-7890-4A26-8DD7-0D0260858958}" srcOrd="0" destOrd="0" presId="urn:microsoft.com/office/officeart/2005/8/layout/hList7"/>
    <dgm:cxn modelId="{3D4BAA7B-FD68-49BB-A2DB-EE05B094D292}" type="presOf" srcId="{9DC5E00A-819B-4CB9-9918-3EBF07A86B78}" destId="{3A01454A-0637-440E-9042-E7A68FD61B15}" srcOrd="0" destOrd="0" presId="urn:microsoft.com/office/officeart/2005/8/layout/hList7"/>
    <dgm:cxn modelId="{E20D81AD-5C75-4A5E-B5F0-C14C7B36CE3C}" type="presOf" srcId="{6FA526C8-0662-4700-A3DB-D2BF1F2AE23D}" destId="{72A2A332-BD6A-4F11-AC88-1443685AE04E}" srcOrd="1" destOrd="0" presId="urn:microsoft.com/office/officeart/2005/8/layout/hList7"/>
    <dgm:cxn modelId="{4A5B1D65-F3AF-462D-9B04-598B05F2C621}" type="presOf" srcId="{6FA526C8-0662-4700-A3DB-D2BF1F2AE23D}" destId="{15EC9FAA-5815-4C53-8EB4-83F390431D91}" srcOrd="0" destOrd="0" presId="urn:microsoft.com/office/officeart/2005/8/layout/hList7"/>
    <dgm:cxn modelId="{337D5ABE-23B6-4D83-B32A-FF1329037B49}" srcId="{9DC5E00A-819B-4CB9-9918-3EBF07A86B78}" destId="{60BFE304-3990-4932-BEA0-24E6508EDE1B}" srcOrd="1" destOrd="0" parTransId="{AAF46C45-F297-4F01-AE8F-D192A46340A2}" sibTransId="{DF29ABCE-FE64-4F51-BCAF-7258B2089AEB}"/>
    <dgm:cxn modelId="{21E81E74-269D-4F59-8FAA-CF65EED73804}" type="presParOf" srcId="{3A01454A-0637-440E-9042-E7A68FD61B15}" destId="{33EE69C5-872C-44C6-B5E5-07D79067DD15}" srcOrd="0" destOrd="0" presId="urn:microsoft.com/office/officeart/2005/8/layout/hList7"/>
    <dgm:cxn modelId="{10E97354-3D2D-4C4C-9D5F-E73B1260236F}" type="presParOf" srcId="{3A01454A-0637-440E-9042-E7A68FD61B15}" destId="{BDFFF8B2-B54E-45FA-BD4A-29367CDEB0AE}" srcOrd="1" destOrd="0" presId="urn:microsoft.com/office/officeart/2005/8/layout/hList7"/>
    <dgm:cxn modelId="{D5DC5B4B-BF8F-4323-8D24-822FD233F90C}" type="presParOf" srcId="{BDFFF8B2-B54E-45FA-BD4A-29367CDEB0AE}" destId="{7F88AFD3-3F7F-40A8-A785-16B3D19801F2}" srcOrd="0" destOrd="0" presId="urn:microsoft.com/office/officeart/2005/8/layout/hList7"/>
    <dgm:cxn modelId="{216B4AF9-91E7-4930-A0C3-D39A1312C4BE}" type="presParOf" srcId="{7F88AFD3-3F7F-40A8-A785-16B3D19801F2}" destId="{15EC9FAA-5815-4C53-8EB4-83F390431D91}" srcOrd="0" destOrd="0" presId="urn:microsoft.com/office/officeart/2005/8/layout/hList7"/>
    <dgm:cxn modelId="{B094CB9D-36D0-4CA5-8341-7CC994C76EB9}" type="presParOf" srcId="{7F88AFD3-3F7F-40A8-A785-16B3D19801F2}" destId="{72A2A332-BD6A-4F11-AC88-1443685AE04E}" srcOrd="1" destOrd="0" presId="urn:microsoft.com/office/officeart/2005/8/layout/hList7"/>
    <dgm:cxn modelId="{BA1B2486-B07A-477D-857D-CDBC619A7B0B}" type="presParOf" srcId="{7F88AFD3-3F7F-40A8-A785-16B3D19801F2}" destId="{A7C92D7F-31E6-4A3C-AF7B-415D05413118}" srcOrd="2" destOrd="0" presId="urn:microsoft.com/office/officeart/2005/8/layout/hList7"/>
    <dgm:cxn modelId="{5F563ECF-2A2F-4491-9951-BA722054F118}" type="presParOf" srcId="{7F88AFD3-3F7F-40A8-A785-16B3D19801F2}" destId="{E0242ED2-674A-451B-8143-FAC722C0D840}" srcOrd="3" destOrd="0" presId="urn:microsoft.com/office/officeart/2005/8/layout/hList7"/>
    <dgm:cxn modelId="{332E9A9D-DB97-4A5A-BA2B-E7984ACA1678}" type="presParOf" srcId="{BDFFF8B2-B54E-45FA-BD4A-29367CDEB0AE}" destId="{91BF0043-7ED1-4D1B-9A40-956CC929604A}" srcOrd="1" destOrd="0" presId="urn:microsoft.com/office/officeart/2005/8/layout/hList7"/>
    <dgm:cxn modelId="{F4DFD5D5-D21A-4D0F-895B-281EB7B2DE27}" type="presParOf" srcId="{BDFFF8B2-B54E-45FA-BD4A-29367CDEB0AE}" destId="{328A7734-E153-4F8F-8657-3C59F7652083}" srcOrd="2" destOrd="0" presId="urn:microsoft.com/office/officeart/2005/8/layout/hList7"/>
    <dgm:cxn modelId="{7EFE33CE-00AB-4FAB-B347-C19C4F556B7A}" type="presParOf" srcId="{328A7734-E153-4F8F-8657-3C59F7652083}" destId="{C6EAD2C0-7890-4A26-8DD7-0D0260858958}" srcOrd="0" destOrd="0" presId="urn:microsoft.com/office/officeart/2005/8/layout/hList7"/>
    <dgm:cxn modelId="{139B86C4-B5FD-45DD-A261-F1E8A1446901}" type="presParOf" srcId="{328A7734-E153-4F8F-8657-3C59F7652083}" destId="{77444977-3F3E-4AF0-80F3-316A26D9E01A}" srcOrd="1" destOrd="0" presId="urn:microsoft.com/office/officeart/2005/8/layout/hList7"/>
    <dgm:cxn modelId="{9F350214-51D6-48D7-B887-7DCE60CCDFC6}" type="presParOf" srcId="{328A7734-E153-4F8F-8657-3C59F7652083}" destId="{AB5583BD-A9B8-451D-8616-14999CE5782B}" srcOrd="2" destOrd="0" presId="urn:microsoft.com/office/officeart/2005/8/layout/hList7"/>
    <dgm:cxn modelId="{671477C3-9AA9-446B-B09F-21A93FE73368}" type="presParOf" srcId="{328A7734-E153-4F8F-8657-3C59F7652083}" destId="{DE9E468F-ADEF-446E-9183-03D091B5112C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8D75FB-44B4-4D58-9D1B-A90B582CF886}" type="doc">
      <dgm:prSet loTypeId="urn:microsoft.com/office/officeart/2005/8/layout/vList2" loCatId="list" qsTypeId="urn:microsoft.com/office/officeart/2009/2/quickstyle/3d8" qsCatId="3D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1959B001-6CBB-4443-A3A1-15167EA1BD3C}">
      <dgm:prSet phldrT="[Text]" custT="1"/>
      <dgm:spPr/>
      <dgm:t>
        <a:bodyPr/>
        <a:lstStyle/>
        <a:p>
          <a:pPr algn="r" defTabSz="914400" rtl="1">
            <a:buNone/>
          </a:pPr>
          <a:r>
            <a:rPr lang="tr-TR" sz="3200" b="0" i="0" noProof="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Organik Gübre</a:t>
          </a:r>
          <a:endParaRPr lang="tr-TR" sz="3200" b="0" i="0" noProof="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248919A7-E7A3-4508-B9A7-6B0A3D5FAB1C}" type="parTrans" cxnId="{A8589EA5-6583-4136-8929-CC0003F52FE4}">
      <dgm:prSet/>
      <dgm:spPr/>
      <dgm:t>
        <a:bodyPr/>
        <a:lstStyle/>
        <a:p>
          <a:endParaRPr lang="en-US"/>
        </a:p>
      </dgm:t>
    </dgm:pt>
    <dgm:pt modelId="{AF52E228-29E9-4C2B-9095-1FEDA0228ABC}" type="sibTrans" cxnId="{A8589EA5-6583-4136-8929-CC0003F52FE4}">
      <dgm:prSet/>
      <dgm:spPr/>
      <dgm:t>
        <a:bodyPr/>
        <a:lstStyle/>
        <a:p>
          <a:endParaRPr lang="en-US"/>
        </a:p>
      </dgm:t>
    </dgm:pt>
    <dgm:pt modelId="{F7D06F7A-0507-413E-B51D-4A8FB4E65DF0}">
      <dgm:prSet phldrT="[Text]" custT="1"/>
      <dgm:spPr/>
      <dgm:t>
        <a:bodyPr/>
        <a:lstStyle/>
        <a:p>
          <a:pPr algn="r" defTabSz="914400" rtl="1">
            <a:buNone/>
          </a:pPr>
          <a:r>
            <a:rPr lang="tr-TR" sz="3200" b="0" i="0" noProof="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Mantar ve Süs Bitkisi yetiştirme</a:t>
          </a:r>
          <a:endParaRPr lang="tr-TR" sz="3200" b="0" i="0" noProof="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A650A600-F128-47D0-815E-0BEF7B38FABB}" type="parTrans" cxnId="{0457F374-147A-4B3E-9EE1-4BB5E2FA8572}">
      <dgm:prSet/>
      <dgm:spPr/>
      <dgm:t>
        <a:bodyPr/>
        <a:lstStyle/>
        <a:p>
          <a:endParaRPr lang="en-US"/>
        </a:p>
      </dgm:t>
    </dgm:pt>
    <dgm:pt modelId="{2BBC0394-1F1B-433D-A8CE-02D4DA57EBE1}" type="sibTrans" cxnId="{0457F374-147A-4B3E-9EE1-4BB5E2FA8572}">
      <dgm:prSet/>
      <dgm:spPr/>
      <dgm:t>
        <a:bodyPr/>
        <a:lstStyle/>
        <a:p>
          <a:endParaRPr lang="en-US"/>
        </a:p>
      </dgm:t>
    </dgm:pt>
    <dgm:pt modelId="{80A6D6DF-A255-4F3B-963E-859C77C2EE21}">
      <dgm:prSet phldrT="[Text]" custT="1"/>
      <dgm:spPr/>
      <dgm:t>
        <a:bodyPr/>
        <a:lstStyle/>
        <a:p>
          <a:pPr algn="r" defTabSz="914400" rtl="1">
            <a:buNone/>
          </a:pPr>
          <a:r>
            <a:rPr lang="tr-TR" sz="3200" b="0" i="0" noProof="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Piroliz</a:t>
          </a:r>
          <a:r>
            <a:rPr lang="tr-TR" sz="3200" b="0" i="0" noProof="0" dirty="0" smtClean="0">
              <a:latin typeface="Cambria"/>
              <a:ea typeface="+mn-ea"/>
              <a:cs typeface="+mn-cs"/>
            </a:rPr>
            <a:t> yolu ile gaz ve sıvı ürünlere  </a:t>
          </a:r>
          <a:endParaRPr lang="tr-TR" sz="3200" b="0" i="0" noProof="0" dirty="0">
            <a:latin typeface="Cambria"/>
            <a:ea typeface="+mn-ea"/>
            <a:cs typeface="+mn-cs"/>
          </a:endParaRPr>
        </a:p>
      </dgm:t>
    </dgm:pt>
    <dgm:pt modelId="{CA76610A-3CD7-402C-ACC3-93A466B36091}" type="parTrans" cxnId="{100C389D-E00B-46E7-97F0-D3BCF758F321}">
      <dgm:prSet/>
      <dgm:spPr/>
      <dgm:t>
        <a:bodyPr/>
        <a:lstStyle/>
        <a:p>
          <a:endParaRPr lang="en-US"/>
        </a:p>
      </dgm:t>
    </dgm:pt>
    <dgm:pt modelId="{0F1C71DB-C26D-4EFC-8FA1-26BCF4A7A4F9}" type="sibTrans" cxnId="{100C389D-E00B-46E7-97F0-D3BCF758F321}">
      <dgm:prSet/>
      <dgm:spPr/>
      <dgm:t>
        <a:bodyPr/>
        <a:lstStyle/>
        <a:p>
          <a:endParaRPr lang="en-US"/>
        </a:p>
      </dgm:t>
    </dgm:pt>
    <dgm:pt modelId="{B03A1E7D-E820-4125-9CB4-2656AAF49B44}">
      <dgm:prSet phldrT="[Text]" custT="1"/>
      <dgm:spPr/>
      <dgm:t>
        <a:bodyPr/>
        <a:lstStyle/>
        <a:p>
          <a:pPr algn="r" defTabSz="914400" rtl="1">
            <a:buNone/>
          </a:pPr>
          <a:r>
            <a:rPr lang="tr-TR" sz="3200" b="0" i="0" noProof="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Aktif Karbon Üretiminde</a:t>
          </a:r>
          <a:endParaRPr lang="tr-TR" sz="3200" b="0" i="0" noProof="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F35AD03D-8149-4C7A-9B23-46999FF7CFF1}" type="parTrans" cxnId="{147A4DF6-5996-43AB-AAE3-13486945608F}">
      <dgm:prSet/>
      <dgm:spPr/>
      <dgm:t>
        <a:bodyPr/>
        <a:lstStyle/>
        <a:p>
          <a:endParaRPr lang="en-US"/>
        </a:p>
      </dgm:t>
    </dgm:pt>
    <dgm:pt modelId="{B6B9FA1C-DDDA-435E-B569-6CFE6E30B115}" type="sibTrans" cxnId="{147A4DF6-5996-43AB-AAE3-13486945608F}">
      <dgm:prSet/>
      <dgm:spPr/>
      <dgm:t>
        <a:bodyPr/>
        <a:lstStyle/>
        <a:p>
          <a:endParaRPr lang="en-US"/>
        </a:p>
      </dgm:t>
    </dgm:pt>
    <dgm:pt modelId="{C4497D8F-7A7D-427C-8D16-8CB4F4A134BE}" type="pres">
      <dgm:prSet presAssocID="{7C8D75FB-44B4-4D58-9D1B-A90B582CF88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09E6D81-FD01-43D4-9274-72EFC1480C96}" type="pres">
      <dgm:prSet presAssocID="{1959B001-6CBB-4443-A3A1-15167EA1BD3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985E1A9-BFD2-4E8C-A20E-D0603EAAEE2D}" type="pres">
      <dgm:prSet presAssocID="{AF52E228-29E9-4C2B-9095-1FEDA0228ABC}" presName="spacer" presStyleCnt="0"/>
      <dgm:spPr/>
    </dgm:pt>
    <dgm:pt modelId="{7A49BB88-7937-485F-959B-601F5C9ED20D}" type="pres">
      <dgm:prSet presAssocID="{F7D06F7A-0507-413E-B51D-4A8FB4E65DF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662B74-B979-4662-AF08-8FBDBD4EE2DA}" type="pres">
      <dgm:prSet presAssocID="{2BBC0394-1F1B-433D-A8CE-02D4DA57EBE1}" presName="spacer" presStyleCnt="0"/>
      <dgm:spPr/>
    </dgm:pt>
    <dgm:pt modelId="{C788934C-2880-47BF-8B0C-92AE9665EA1C}" type="pres">
      <dgm:prSet presAssocID="{80A6D6DF-A255-4F3B-963E-859C77C2EE2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AC05B49-9DD1-4993-B0F0-0A16F38D97DB}" type="pres">
      <dgm:prSet presAssocID="{0F1C71DB-C26D-4EFC-8FA1-26BCF4A7A4F9}" presName="spacer" presStyleCnt="0"/>
      <dgm:spPr/>
    </dgm:pt>
    <dgm:pt modelId="{C97C8A5C-B9F6-4FDA-BF74-97BAB2625D71}" type="pres">
      <dgm:prSet presAssocID="{B03A1E7D-E820-4125-9CB4-2656AAF49B4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0680BE-1045-4AA6-9C65-D364E4009CFE}" type="presOf" srcId="{7C8D75FB-44B4-4D58-9D1B-A90B582CF886}" destId="{C4497D8F-7A7D-427C-8D16-8CB4F4A134BE}" srcOrd="0" destOrd="0" presId="urn:microsoft.com/office/officeart/2005/8/layout/vList2"/>
    <dgm:cxn modelId="{100C389D-E00B-46E7-97F0-D3BCF758F321}" srcId="{7C8D75FB-44B4-4D58-9D1B-A90B582CF886}" destId="{80A6D6DF-A255-4F3B-963E-859C77C2EE21}" srcOrd="2" destOrd="0" parTransId="{CA76610A-3CD7-402C-ACC3-93A466B36091}" sibTransId="{0F1C71DB-C26D-4EFC-8FA1-26BCF4A7A4F9}"/>
    <dgm:cxn modelId="{63C39B4A-05E9-4B13-9A0B-C0173E501F11}" type="presOf" srcId="{B03A1E7D-E820-4125-9CB4-2656AAF49B44}" destId="{C97C8A5C-B9F6-4FDA-BF74-97BAB2625D71}" srcOrd="0" destOrd="0" presId="urn:microsoft.com/office/officeart/2005/8/layout/vList2"/>
    <dgm:cxn modelId="{A8589EA5-6583-4136-8929-CC0003F52FE4}" srcId="{7C8D75FB-44B4-4D58-9D1B-A90B582CF886}" destId="{1959B001-6CBB-4443-A3A1-15167EA1BD3C}" srcOrd="0" destOrd="0" parTransId="{248919A7-E7A3-4508-B9A7-6B0A3D5FAB1C}" sibTransId="{AF52E228-29E9-4C2B-9095-1FEDA0228ABC}"/>
    <dgm:cxn modelId="{C93FCF78-0CE4-4FCD-8AC1-3A672CC3ABA3}" type="presOf" srcId="{80A6D6DF-A255-4F3B-963E-859C77C2EE21}" destId="{C788934C-2880-47BF-8B0C-92AE9665EA1C}" srcOrd="0" destOrd="0" presId="urn:microsoft.com/office/officeart/2005/8/layout/vList2"/>
    <dgm:cxn modelId="{0457F374-147A-4B3E-9EE1-4BB5E2FA8572}" srcId="{7C8D75FB-44B4-4D58-9D1B-A90B582CF886}" destId="{F7D06F7A-0507-413E-B51D-4A8FB4E65DF0}" srcOrd="1" destOrd="0" parTransId="{A650A600-F128-47D0-815E-0BEF7B38FABB}" sibTransId="{2BBC0394-1F1B-433D-A8CE-02D4DA57EBE1}"/>
    <dgm:cxn modelId="{147A4DF6-5996-43AB-AAE3-13486945608F}" srcId="{7C8D75FB-44B4-4D58-9D1B-A90B582CF886}" destId="{B03A1E7D-E820-4125-9CB4-2656AAF49B44}" srcOrd="3" destOrd="0" parTransId="{F35AD03D-8149-4C7A-9B23-46999FF7CFF1}" sibTransId="{B6B9FA1C-DDDA-435E-B569-6CFE6E30B115}"/>
    <dgm:cxn modelId="{A7705D4C-AA9D-4758-BAC3-48F330B01714}" type="presOf" srcId="{1959B001-6CBB-4443-A3A1-15167EA1BD3C}" destId="{E09E6D81-FD01-43D4-9274-72EFC1480C96}" srcOrd="0" destOrd="0" presId="urn:microsoft.com/office/officeart/2005/8/layout/vList2"/>
    <dgm:cxn modelId="{166355F6-6B91-48F1-A486-7CB8E9C2899C}" type="presOf" srcId="{F7D06F7A-0507-413E-B51D-4A8FB4E65DF0}" destId="{7A49BB88-7937-485F-959B-601F5C9ED20D}" srcOrd="0" destOrd="0" presId="urn:microsoft.com/office/officeart/2005/8/layout/vList2"/>
    <dgm:cxn modelId="{623D0E8E-3265-43F2-9201-3E9A6ECA44BA}" type="presParOf" srcId="{C4497D8F-7A7D-427C-8D16-8CB4F4A134BE}" destId="{E09E6D81-FD01-43D4-9274-72EFC1480C96}" srcOrd="0" destOrd="0" presId="urn:microsoft.com/office/officeart/2005/8/layout/vList2"/>
    <dgm:cxn modelId="{7377CF2E-4E92-4898-8B53-67CC52B2BB72}" type="presParOf" srcId="{C4497D8F-7A7D-427C-8D16-8CB4F4A134BE}" destId="{9985E1A9-BFD2-4E8C-A20E-D0603EAAEE2D}" srcOrd="1" destOrd="0" presId="urn:microsoft.com/office/officeart/2005/8/layout/vList2"/>
    <dgm:cxn modelId="{87DADC99-E4C7-4CF0-BC27-EF029FBAD394}" type="presParOf" srcId="{C4497D8F-7A7D-427C-8D16-8CB4F4A134BE}" destId="{7A49BB88-7937-485F-959B-601F5C9ED20D}" srcOrd="2" destOrd="0" presId="urn:microsoft.com/office/officeart/2005/8/layout/vList2"/>
    <dgm:cxn modelId="{37BE866D-2783-46CC-9C5E-E043A67E644C}" type="presParOf" srcId="{C4497D8F-7A7D-427C-8D16-8CB4F4A134BE}" destId="{F8662B74-B979-4662-AF08-8FBDBD4EE2DA}" srcOrd="3" destOrd="0" presId="urn:microsoft.com/office/officeart/2005/8/layout/vList2"/>
    <dgm:cxn modelId="{75E35B06-2CB0-4294-BC0B-2CAB5C5D4787}" type="presParOf" srcId="{C4497D8F-7A7D-427C-8D16-8CB4F4A134BE}" destId="{C788934C-2880-47BF-8B0C-92AE9665EA1C}" srcOrd="4" destOrd="0" presId="urn:microsoft.com/office/officeart/2005/8/layout/vList2"/>
    <dgm:cxn modelId="{60DB617D-7547-47F3-A57F-9474B98B299F}" type="presParOf" srcId="{C4497D8F-7A7D-427C-8D16-8CB4F4A134BE}" destId="{EAC05B49-9DD1-4993-B0F0-0A16F38D97DB}" srcOrd="5" destOrd="0" presId="urn:microsoft.com/office/officeart/2005/8/layout/vList2"/>
    <dgm:cxn modelId="{C33292E0-E2D9-463B-B7FD-534D28235B65}" type="presParOf" srcId="{C4497D8F-7A7D-427C-8D16-8CB4F4A134BE}" destId="{C97C8A5C-B9F6-4FDA-BF74-97BAB2625D7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59D817-6AC5-4F48-98A5-11FF99B0C17A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6EA68130-23DB-4D20-A594-8673C679148D}">
      <dgm:prSet phldrT="[Metin]" custT="1"/>
      <dgm:spPr/>
      <dgm:t>
        <a:bodyPr/>
        <a:lstStyle/>
        <a:p>
          <a:r>
            <a:rPr lang="tr-TR" sz="3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Termal </a:t>
          </a:r>
          <a:r>
            <a:rPr lang="en-US" sz="3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</a:t>
          </a:r>
          <a:r>
            <a:rPr lang="tr-TR" sz="3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ktivasyon(piroliz</a:t>
          </a:r>
          <a:r>
            <a:rPr lang="tr-TR" sz="3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tr-TR" sz="3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447EDF-DC8C-43B3-9B5A-5B0FF128C30E}" type="parTrans" cxnId="{E053145E-0CEE-41F6-8161-431106D7FE1A}">
      <dgm:prSet/>
      <dgm:spPr/>
      <dgm:t>
        <a:bodyPr/>
        <a:lstStyle/>
        <a:p>
          <a:endParaRPr lang="tr-TR"/>
        </a:p>
      </dgm:t>
    </dgm:pt>
    <dgm:pt modelId="{55CB89FC-8CB4-4F61-B265-AA023E127938}" type="sibTrans" cxnId="{E053145E-0CEE-41F6-8161-431106D7FE1A}">
      <dgm:prSet/>
      <dgm:spPr/>
      <dgm:t>
        <a:bodyPr/>
        <a:lstStyle/>
        <a:p>
          <a:endParaRPr lang="tr-TR"/>
        </a:p>
      </dgm:t>
    </dgm:pt>
    <dgm:pt modelId="{F71D1541-0BF4-4FB3-A479-FA2734444452}">
      <dgm:prSet phldrT="[Metin]" custT="1"/>
      <dgm:spPr/>
      <dgm:t>
        <a:bodyPr/>
        <a:lstStyle/>
        <a:p>
          <a:r>
            <a:rPr lang="tr-TR" sz="3200" dirty="0" smtClean="0">
              <a:latin typeface="Arial" panose="020B0604020202020204" pitchFamily="34" charset="0"/>
              <a:cs typeface="Arial" panose="020B0604020202020204" pitchFamily="34" charset="0"/>
            </a:rPr>
            <a:t>İnert atmosferde</a:t>
          </a:r>
          <a:endParaRPr lang="tr-TR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D42593-1CE8-40F7-9440-CBF9CE5B0CF3}" type="parTrans" cxnId="{3A780803-187D-4877-A0F0-93A4E8348EE9}">
      <dgm:prSet/>
      <dgm:spPr/>
      <dgm:t>
        <a:bodyPr/>
        <a:lstStyle/>
        <a:p>
          <a:endParaRPr lang="tr-TR"/>
        </a:p>
      </dgm:t>
    </dgm:pt>
    <dgm:pt modelId="{3965C247-BA62-4A64-8321-F41AD4E3C039}" type="sibTrans" cxnId="{3A780803-187D-4877-A0F0-93A4E8348EE9}">
      <dgm:prSet/>
      <dgm:spPr/>
      <dgm:t>
        <a:bodyPr/>
        <a:lstStyle/>
        <a:p>
          <a:endParaRPr lang="tr-TR"/>
        </a:p>
      </dgm:t>
    </dgm:pt>
    <dgm:pt modelId="{C18165AB-238D-4EE6-943A-306002A8BA96}">
      <dgm:prSet phldrT="[Metin]" custT="1"/>
      <dgm:spPr/>
      <dgm:t>
        <a:bodyPr/>
        <a:lstStyle/>
        <a:p>
          <a:r>
            <a:rPr lang="tr-TR" sz="3200" dirty="0" smtClean="0">
              <a:latin typeface="Arial" panose="020B0604020202020204" pitchFamily="34" charset="0"/>
              <a:cs typeface="Arial" panose="020B0604020202020204" pitchFamily="34" charset="0"/>
            </a:rPr>
            <a:t>Yüksek sıcaklıkta karbonizasyonla</a:t>
          </a:r>
          <a:endParaRPr lang="tr-TR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82684E-B7DC-445F-AA1D-A776F196F514}" type="parTrans" cxnId="{771D80F5-1496-4290-8D9B-A86DE7E98DE0}">
      <dgm:prSet/>
      <dgm:spPr/>
      <dgm:t>
        <a:bodyPr/>
        <a:lstStyle/>
        <a:p>
          <a:endParaRPr lang="tr-TR"/>
        </a:p>
      </dgm:t>
    </dgm:pt>
    <dgm:pt modelId="{9BFD4F41-1433-489C-B724-7E11BB33691D}" type="sibTrans" cxnId="{771D80F5-1496-4290-8D9B-A86DE7E98DE0}">
      <dgm:prSet/>
      <dgm:spPr/>
      <dgm:t>
        <a:bodyPr/>
        <a:lstStyle/>
        <a:p>
          <a:endParaRPr lang="tr-TR"/>
        </a:p>
      </dgm:t>
    </dgm:pt>
    <dgm:pt modelId="{B868A4EE-7BAD-4D66-88ED-B9C9C43AC20D}">
      <dgm:prSet phldrT="[Metin]" custT="1"/>
      <dgm:spPr/>
      <dgm:t>
        <a:bodyPr/>
        <a:lstStyle/>
        <a:p>
          <a:r>
            <a:rPr lang="tr-TR" sz="3200" dirty="0" smtClean="0">
              <a:latin typeface="Arial" panose="020B0604020202020204" pitchFamily="34" charset="0"/>
              <a:cs typeface="Arial" panose="020B0604020202020204" pitchFamily="34" charset="0"/>
            </a:rPr>
            <a:t>Fiziksel Aktivasyon</a:t>
          </a:r>
          <a:endParaRPr lang="tr-TR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EFA8D0-A24E-4A64-8EAB-3FA024C1FDA7}" type="parTrans" cxnId="{3FFC682E-3797-4BDB-9422-4BD4303451C5}">
      <dgm:prSet/>
      <dgm:spPr/>
      <dgm:t>
        <a:bodyPr/>
        <a:lstStyle/>
        <a:p>
          <a:endParaRPr lang="tr-TR"/>
        </a:p>
      </dgm:t>
    </dgm:pt>
    <dgm:pt modelId="{63A5124D-B38C-496C-A734-9B78F3C3A49D}" type="sibTrans" cxnId="{3FFC682E-3797-4BDB-9422-4BD4303451C5}">
      <dgm:prSet/>
      <dgm:spPr/>
      <dgm:t>
        <a:bodyPr/>
        <a:lstStyle/>
        <a:p>
          <a:endParaRPr lang="tr-TR"/>
        </a:p>
      </dgm:t>
    </dgm:pt>
    <dgm:pt modelId="{27E9B847-F05E-430A-A2FD-BAF57BCA561E}">
      <dgm:prSet phldrT="[Metin]" custT="1"/>
      <dgm:spPr/>
      <dgm:t>
        <a:bodyPr/>
        <a:lstStyle/>
        <a:p>
          <a:pPr algn="ctr"/>
          <a:r>
            <a:rPr lang="tr-TR" sz="3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Kimyasal Aktivasyon</a:t>
          </a:r>
          <a:endParaRPr lang="tr-TR" sz="3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5C516E-A85B-456A-87E5-2D1AAB017AE9}" type="parTrans" cxnId="{1AA26013-EBE6-4B57-B517-81C2901822A9}">
      <dgm:prSet/>
      <dgm:spPr/>
      <dgm:t>
        <a:bodyPr/>
        <a:lstStyle/>
        <a:p>
          <a:endParaRPr lang="tr-TR"/>
        </a:p>
      </dgm:t>
    </dgm:pt>
    <dgm:pt modelId="{ED7F78E3-83B1-4A12-A09B-16C4A5D165C7}" type="sibTrans" cxnId="{1AA26013-EBE6-4B57-B517-81C2901822A9}">
      <dgm:prSet/>
      <dgm:spPr/>
      <dgm:t>
        <a:bodyPr/>
        <a:lstStyle/>
        <a:p>
          <a:endParaRPr lang="tr-TR"/>
        </a:p>
      </dgm:t>
    </dgm:pt>
    <dgm:pt modelId="{36DD2915-28A5-4AAC-A39B-BE130F57F300}">
      <dgm:prSet phldrT="[Metin]" custT="1"/>
      <dgm:spPr/>
      <dgm:t>
        <a:bodyPr/>
        <a:lstStyle/>
        <a:p>
          <a:r>
            <a:rPr lang="tr-TR" sz="3200" dirty="0" smtClean="0">
              <a:latin typeface="Arial" panose="020B0604020202020204" pitchFamily="34" charset="0"/>
              <a:cs typeface="Arial" panose="020B0604020202020204" pitchFamily="34" charset="0"/>
            </a:rPr>
            <a:t>Fosforik Asit</a:t>
          </a:r>
          <a:endParaRPr lang="tr-TR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B7C62D-C1E6-44E8-81F4-FFD99A52E1FF}" type="sibTrans" cxnId="{AD468278-EFB6-47AA-9A8E-2F5235C36B16}">
      <dgm:prSet/>
      <dgm:spPr/>
      <dgm:t>
        <a:bodyPr/>
        <a:lstStyle/>
        <a:p>
          <a:endParaRPr lang="tr-TR"/>
        </a:p>
      </dgm:t>
    </dgm:pt>
    <dgm:pt modelId="{86B25FF5-EFE0-4CC3-8C5D-38C8ABAEDB95}" type="parTrans" cxnId="{AD468278-EFB6-47AA-9A8E-2F5235C36B16}">
      <dgm:prSet/>
      <dgm:spPr/>
      <dgm:t>
        <a:bodyPr/>
        <a:lstStyle/>
        <a:p>
          <a:endParaRPr lang="tr-TR"/>
        </a:p>
      </dgm:t>
    </dgm:pt>
    <dgm:pt modelId="{054F7516-AD45-4612-B636-ADB2CFE3146A}">
      <dgm:prSet phldrT="[Metin]" custT="1"/>
      <dgm:spPr/>
      <dgm:t>
        <a:bodyPr/>
        <a:lstStyle/>
        <a:p>
          <a:r>
            <a:rPr lang="tr-TR" sz="3200" dirty="0" smtClean="0">
              <a:latin typeface="Arial" panose="020B0604020202020204" pitchFamily="34" charset="0"/>
              <a:cs typeface="Arial" panose="020B0604020202020204" pitchFamily="34" charset="0"/>
            </a:rPr>
            <a:t>Potasyum Karbonat</a:t>
          </a:r>
          <a:endParaRPr lang="tr-TR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B6AB23-E5FB-411E-A55D-6D7AE7F5DCD4}" type="sibTrans" cxnId="{7B6831DE-4CFF-4F24-BABE-9F8E7A34A874}">
      <dgm:prSet/>
      <dgm:spPr/>
      <dgm:t>
        <a:bodyPr/>
        <a:lstStyle/>
        <a:p>
          <a:endParaRPr lang="tr-TR"/>
        </a:p>
      </dgm:t>
    </dgm:pt>
    <dgm:pt modelId="{18654CF2-F8EE-4897-9CE0-A1A125481C31}" type="parTrans" cxnId="{7B6831DE-4CFF-4F24-BABE-9F8E7A34A874}">
      <dgm:prSet/>
      <dgm:spPr/>
      <dgm:t>
        <a:bodyPr/>
        <a:lstStyle/>
        <a:p>
          <a:endParaRPr lang="tr-TR"/>
        </a:p>
      </dgm:t>
    </dgm:pt>
    <dgm:pt modelId="{17D4716F-F1CE-44ED-A4F0-F00424E6D650}" type="pres">
      <dgm:prSet presAssocID="{E659D817-6AC5-4F48-98A5-11FF99B0C17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7AD1EDA-9EAF-4874-BF22-1643560BC589}" type="pres">
      <dgm:prSet presAssocID="{6EA68130-23DB-4D20-A594-8673C679148D}" presName="circle1" presStyleLbl="node1" presStyleIdx="0" presStyleCnt="3"/>
      <dgm:spPr/>
    </dgm:pt>
    <dgm:pt modelId="{3505F354-5E48-43DD-A29C-3E8E1A17632D}" type="pres">
      <dgm:prSet presAssocID="{6EA68130-23DB-4D20-A594-8673C679148D}" presName="space" presStyleCnt="0"/>
      <dgm:spPr/>
    </dgm:pt>
    <dgm:pt modelId="{59ACFFD1-BCE4-4581-AD32-5540DA561E3C}" type="pres">
      <dgm:prSet presAssocID="{6EA68130-23DB-4D20-A594-8673C679148D}" presName="rect1" presStyleLbl="alignAcc1" presStyleIdx="0" presStyleCnt="3" custLinFactNeighborX="-152" custLinFactNeighborY="182"/>
      <dgm:spPr/>
      <dgm:t>
        <a:bodyPr/>
        <a:lstStyle/>
        <a:p>
          <a:endParaRPr lang="tr-TR"/>
        </a:p>
      </dgm:t>
    </dgm:pt>
    <dgm:pt modelId="{29836A1D-AD9E-47A6-9249-3EF48123749E}" type="pres">
      <dgm:prSet presAssocID="{B868A4EE-7BAD-4D66-88ED-B9C9C43AC20D}" presName="vertSpace2" presStyleLbl="node1" presStyleIdx="0" presStyleCnt="3"/>
      <dgm:spPr/>
    </dgm:pt>
    <dgm:pt modelId="{919C82C1-AF21-4109-91B2-B62E68DA4507}" type="pres">
      <dgm:prSet presAssocID="{B868A4EE-7BAD-4D66-88ED-B9C9C43AC20D}" presName="circle2" presStyleLbl="node1" presStyleIdx="1" presStyleCnt="3"/>
      <dgm:spPr/>
    </dgm:pt>
    <dgm:pt modelId="{34BD55C8-68F3-40D7-B5B1-D2B3192ACE4F}" type="pres">
      <dgm:prSet presAssocID="{B868A4EE-7BAD-4D66-88ED-B9C9C43AC20D}" presName="rect2" presStyleLbl="alignAcc1" presStyleIdx="1" presStyleCnt="3"/>
      <dgm:spPr/>
      <dgm:t>
        <a:bodyPr/>
        <a:lstStyle/>
        <a:p>
          <a:endParaRPr lang="tr-TR"/>
        </a:p>
      </dgm:t>
    </dgm:pt>
    <dgm:pt modelId="{EF8E0021-9D45-4BAE-82E5-D8B714BF89B7}" type="pres">
      <dgm:prSet presAssocID="{27E9B847-F05E-430A-A2FD-BAF57BCA561E}" presName="vertSpace3" presStyleLbl="node1" presStyleIdx="1" presStyleCnt="3"/>
      <dgm:spPr/>
    </dgm:pt>
    <dgm:pt modelId="{4FE273F9-7CF2-472B-B051-612899CFA6F7}" type="pres">
      <dgm:prSet presAssocID="{27E9B847-F05E-430A-A2FD-BAF57BCA561E}" presName="circle3" presStyleLbl="node1" presStyleIdx="2" presStyleCnt="3"/>
      <dgm:spPr/>
    </dgm:pt>
    <dgm:pt modelId="{F36CFAA4-EF2C-4514-AC03-0F0676CAFAE1}" type="pres">
      <dgm:prSet presAssocID="{27E9B847-F05E-430A-A2FD-BAF57BCA561E}" presName="rect3" presStyleLbl="alignAcc1" presStyleIdx="2" presStyleCnt="3" custLinFactNeighborX="-146" custLinFactNeighborY="-995"/>
      <dgm:spPr/>
      <dgm:t>
        <a:bodyPr/>
        <a:lstStyle/>
        <a:p>
          <a:endParaRPr lang="tr-TR"/>
        </a:p>
      </dgm:t>
    </dgm:pt>
    <dgm:pt modelId="{6FCAA26D-36F2-4A9D-B324-65C019F0FB09}" type="pres">
      <dgm:prSet presAssocID="{6EA68130-23DB-4D20-A594-8673C679148D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70BD9BB-39BB-49B9-A063-9C5F5BCE5321}" type="pres">
      <dgm:prSet presAssocID="{6EA68130-23DB-4D20-A594-8673C679148D}" presName="rect1ChTx" presStyleLbl="alignAcc1" presStyleIdx="2" presStyleCnt="3" custScaleX="10978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7054521-D169-4C9A-BC61-A1B00CE41548}" type="pres">
      <dgm:prSet presAssocID="{B868A4EE-7BAD-4D66-88ED-B9C9C43AC20D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BB069B6-5401-4CC4-BDAD-ACF7C8AB2219}" type="pres">
      <dgm:prSet presAssocID="{B868A4EE-7BAD-4D66-88ED-B9C9C43AC20D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26BF2FE-68AA-499E-A189-81114AF90006}" type="pres">
      <dgm:prSet presAssocID="{27E9B847-F05E-430A-A2FD-BAF57BCA561E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D08535E-AC46-4AFF-BEE4-09C3E6066F19}" type="pres">
      <dgm:prSet presAssocID="{27E9B847-F05E-430A-A2FD-BAF57BCA561E}" presName="rect3ChTx" presStyleLbl="alignAcc1" presStyleIdx="2" presStyleCnt="3" custScaleX="10000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A780803-187D-4877-A0F0-93A4E8348EE9}" srcId="{6EA68130-23DB-4D20-A594-8673C679148D}" destId="{F71D1541-0BF4-4FB3-A479-FA2734444452}" srcOrd="0" destOrd="0" parTransId="{A5D42593-1CE8-40F7-9440-CBF9CE5B0CF3}" sibTransId="{3965C247-BA62-4A64-8321-F41AD4E3C039}"/>
    <dgm:cxn modelId="{AD468278-EFB6-47AA-9A8E-2F5235C36B16}" srcId="{27E9B847-F05E-430A-A2FD-BAF57BCA561E}" destId="{36DD2915-28A5-4AAC-A39B-BE130F57F300}" srcOrd="0" destOrd="0" parTransId="{86B25FF5-EFE0-4CC3-8C5D-38C8ABAEDB95}" sibTransId="{D8B7C62D-C1E6-44E8-81F4-FFD99A52E1FF}"/>
    <dgm:cxn modelId="{A1D14F8F-47D1-4C8D-AE29-D5321426EAFB}" type="presOf" srcId="{B868A4EE-7BAD-4D66-88ED-B9C9C43AC20D}" destId="{B7054521-D169-4C9A-BC61-A1B00CE41548}" srcOrd="1" destOrd="0" presId="urn:microsoft.com/office/officeart/2005/8/layout/target3"/>
    <dgm:cxn modelId="{1AA26013-EBE6-4B57-B517-81C2901822A9}" srcId="{E659D817-6AC5-4F48-98A5-11FF99B0C17A}" destId="{27E9B847-F05E-430A-A2FD-BAF57BCA561E}" srcOrd="2" destOrd="0" parTransId="{BF5C516E-A85B-456A-87E5-2D1AAB017AE9}" sibTransId="{ED7F78E3-83B1-4A12-A09B-16C4A5D165C7}"/>
    <dgm:cxn modelId="{771D80F5-1496-4290-8D9B-A86DE7E98DE0}" srcId="{6EA68130-23DB-4D20-A594-8673C679148D}" destId="{C18165AB-238D-4EE6-943A-306002A8BA96}" srcOrd="1" destOrd="0" parTransId="{3A82684E-B7DC-445F-AA1D-A776F196F514}" sibTransId="{9BFD4F41-1433-489C-B724-7E11BB33691D}"/>
    <dgm:cxn modelId="{E053145E-0CEE-41F6-8161-431106D7FE1A}" srcId="{E659D817-6AC5-4F48-98A5-11FF99B0C17A}" destId="{6EA68130-23DB-4D20-A594-8673C679148D}" srcOrd="0" destOrd="0" parTransId="{4F447EDF-DC8C-43B3-9B5A-5B0FF128C30E}" sibTransId="{55CB89FC-8CB4-4F61-B265-AA023E127938}"/>
    <dgm:cxn modelId="{13748308-AC7E-4C9B-A583-8F161CEE1465}" type="presOf" srcId="{B868A4EE-7BAD-4D66-88ED-B9C9C43AC20D}" destId="{34BD55C8-68F3-40D7-B5B1-D2B3192ACE4F}" srcOrd="0" destOrd="0" presId="urn:microsoft.com/office/officeart/2005/8/layout/target3"/>
    <dgm:cxn modelId="{D706BE47-6C39-41CD-BCF5-6B76B512712A}" type="presOf" srcId="{054F7516-AD45-4612-B636-ADB2CFE3146A}" destId="{CD08535E-AC46-4AFF-BEE4-09C3E6066F19}" srcOrd="0" destOrd="1" presId="urn:microsoft.com/office/officeart/2005/8/layout/target3"/>
    <dgm:cxn modelId="{094D2AFD-9C19-4970-BBDF-33F9A6B0741B}" type="presOf" srcId="{E659D817-6AC5-4F48-98A5-11FF99B0C17A}" destId="{17D4716F-F1CE-44ED-A4F0-F00424E6D650}" srcOrd="0" destOrd="0" presId="urn:microsoft.com/office/officeart/2005/8/layout/target3"/>
    <dgm:cxn modelId="{36710A40-9D6C-4A07-B98D-22955F4E23D9}" type="presOf" srcId="{6EA68130-23DB-4D20-A594-8673C679148D}" destId="{6FCAA26D-36F2-4A9D-B324-65C019F0FB09}" srcOrd="1" destOrd="0" presId="urn:microsoft.com/office/officeart/2005/8/layout/target3"/>
    <dgm:cxn modelId="{92A77A78-9512-41A9-A0FB-A83167386DE6}" type="presOf" srcId="{C18165AB-238D-4EE6-943A-306002A8BA96}" destId="{C70BD9BB-39BB-49B9-A063-9C5F5BCE5321}" srcOrd="0" destOrd="1" presId="urn:microsoft.com/office/officeart/2005/8/layout/target3"/>
    <dgm:cxn modelId="{65DA51A4-C4F0-4C04-AAA3-C58578F7A667}" type="presOf" srcId="{27E9B847-F05E-430A-A2FD-BAF57BCA561E}" destId="{F36CFAA4-EF2C-4514-AC03-0F0676CAFAE1}" srcOrd="0" destOrd="0" presId="urn:microsoft.com/office/officeart/2005/8/layout/target3"/>
    <dgm:cxn modelId="{236D64C6-4542-427F-99BA-A78846AB4711}" type="presOf" srcId="{6EA68130-23DB-4D20-A594-8673C679148D}" destId="{59ACFFD1-BCE4-4581-AD32-5540DA561E3C}" srcOrd="0" destOrd="0" presId="urn:microsoft.com/office/officeart/2005/8/layout/target3"/>
    <dgm:cxn modelId="{7B6831DE-4CFF-4F24-BABE-9F8E7A34A874}" srcId="{27E9B847-F05E-430A-A2FD-BAF57BCA561E}" destId="{054F7516-AD45-4612-B636-ADB2CFE3146A}" srcOrd="1" destOrd="0" parTransId="{18654CF2-F8EE-4897-9CE0-A1A125481C31}" sibTransId="{EEB6AB23-E5FB-411E-A55D-6D7AE7F5DCD4}"/>
    <dgm:cxn modelId="{D63803BF-77FF-437A-9FF9-89820ABA07A9}" type="presOf" srcId="{27E9B847-F05E-430A-A2FD-BAF57BCA561E}" destId="{B26BF2FE-68AA-499E-A189-81114AF90006}" srcOrd="1" destOrd="0" presId="urn:microsoft.com/office/officeart/2005/8/layout/target3"/>
    <dgm:cxn modelId="{111C1970-0593-4A5E-A53B-331C74310349}" type="presOf" srcId="{36DD2915-28A5-4AAC-A39B-BE130F57F300}" destId="{CD08535E-AC46-4AFF-BEE4-09C3E6066F19}" srcOrd="0" destOrd="0" presId="urn:microsoft.com/office/officeart/2005/8/layout/target3"/>
    <dgm:cxn modelId="{C390FC97-E50D-490C-8B93-DE8F3D189A40}" type="presOf" srcId="{F71D1541-0BF4-4FB3-A479-FA2734444452}" destId="{C70BD9BB-39BB-49B9-A063-9C5F5BCE5321}" srcOrd="0" destOrd="0" presId="urn:microsoft.com/office/officeart/2005/8/layout/target3"/>
    <dgm:cxn modelId="{3FFC682E-3797-4BDB-9422-4BD4303451C5}" srcId="{E659D817-6AC5-4F48-98A5-11FF99B0C17A}" destId="{B868A4EE-7BAD-4D66-88ED-B9C9C43AC20D}" srcOrd="1" destOrd="0" parTransId="{47EFA8D0-A24E-4A64-8EAB-3FA024C1FDA7}" sibTransId="{63A5124D-B38C-496C-A734-9B78F3C3A49D}"/>
    <dgm:cxn modelId="{F03053F0-12CA-4DC8-A4E2-6D41EC1451F4}" type="presParOf" srcId="{17D4716F-F1CE-44ED-A4F0-F00424E6D650}" destId="{47AD1EDA-9EAF-4874-BF22-1643560BC589}" srcOrd="0" destOrd="0" presId="urn:microsoft.com/office/officeart/2005/8/layout/target3"/>
    <dgm:cxn modelId="{60A2B756-A869-42F8-B223-47C294AAB814}" type="presParOf" srcId="{17D4716F-F1CE-44ED-A4F0-F00424E6D650}" destId="{3505F354-5E48-43DD-A29C-3E8E1A17632D}" srcOrd="1" destOrd="0" presId="urn:microsoft.com/office/officeart/2005/8/layout/target3"/>
    <dgm:cxn modelId="{0B95F1C3-6ADC-44FF-873F-C6B47238702A}" type="presParOf" srcId="{17D4716F-F1CE-44ED-A4F0-F00424E6D650}" destId="{59ACFFD1-BCE4-4581-AD32-5540DA561E3C}" srcOrd="2" destOrd="0" presId="urn:microsoft.com/office/officeart/2005/8/layout/target3"/>
    <dgm:cxn modelId="{5F3D7773-B711-41FD-933C-2D66E1063C44}" type="presParOf" srcId="{17D4716F-F1CE-44ED-A4F0-F00424E6D650}" destId="{29836A1D-AD9E-47A6-9249-3EF48123749E}" srcOrd="3" destOrd="0" presId="urn:microsoft.com/office/officeart/2005/8/layout/target3"/>
    <dgm:cxn modelId="{534C01C8-6306-4793-8E6E-428300AD7459}" type="presParOf" srcId="{17D4716F-F1CE-44ED-A4F0-F00424E6D650}" destId="{919C82C1-AF21-4109-91B2-B62E68DA4507}" srcOrd="4" destOrd="0" presId="urn:microsoft.com/office/officeart/2005/8/layout/target3"/>
    <dgm:cxn modelId="{661B7924-E344-4D84-9B52-CB68E516171C}" type="presParOf" srcId="{17D4716F-F1CE-44ED-A4F0-F00424E6D650}" destId="{34BD55C8-68F3-40D7-B5B1-D2B3192ACE4F}" srcOrd="5" destOrd="0" presId="urn:microsoft.com/office/officeart/2005/8/layout/target3"/>
    <dgm:cxn modelId="{DACF6BA0-C253-4048-ADD7-CEBEE46FF9F3}" type="presParOf" srcId="{17D4716F-F1CE-44ED-A4F0-F00424E6D650}" destId="{EF8E0021-9D45-4BAE-82E5-D8B714BF89B7}" srcOrd="6" destOrd="0" presId="urn:microsoft.com/office/officeart/2005/8/layout/target3"/>
    <dgm:cxn modelId="{1C864E5B-EFD3-4C1E-983C-E20FB2C6885C}" type="presParOf" srcId="{17D4716F-F1CE-44ED-A4F0-F00424E6D650}" destId="{4FE273F9-7CF2-472B-B051-612899CFA6F7}" srcOrd="7" destOrd="0" presId="urn:microsoft.com/office/officeart/2005/8/layout/target3"/>
    <dgm:cxn modelId="{12B0586E-D4DC-41B2-B2B8-0BD0C88A0E6C}" type="presParOf" srcId="{17D4716F-F1CE-44ED-A4F0-F00424E6D650}" destId="{F36CFAA4-EF2C-4514-AC03-0F0676CAFAE1}" srcOrd="8" destOrd="0" presId="urn:microsoft.com/office/officeart/2005/8/layout/target3"/>
    <dgm:cxn modelId="{83B9FBB1-0957-4BE0-91E1-DB196C1FCD71}" type="presParOf" srcId="{17D4716F-F1CE-44ED-A4F0-F00424E6D650}" destId="{6FCAA26D-36F2-4A9D-B324-65C019F0FB09}" srcOrd="9" destOrd="0" presId="urn:microsoft.com/office/officeart/2005/8/layout/target3"/>
    <dgm:cxn modelId="{B0167C4B-4607-4719-99DB-B22C78520AEC}" type="presParOf" srcId="{17D4716F-F1CE-44ED-A4F0-F00424E6D650}" destId="{C70BD9BB-39BB-49B9-A063-9C5F5BCE5321}" srcOrd="10" destOrd="0" presId="urn:microsoft.com/office/officeart/2005/8/layout/target3"/>
    <dgm:cxn modelId="{AD0D8281-CB18-4BD1-B831-04D0451B0109}" type="presParOf" srcId="{17D4716F-F1CE-44ED-A4F0-F00424E6D650}" destId="{B7054521-D169-4C9A-BC61-A1B00CE41548}" srcOrd="11" destOrd="0" presId="urn:microsoft.com/office/officeart/2005/8/layout/target3"/>
    <dgm:cxn modelId="{8A56FA9B-B1BC-42CF-937D-DB0A9126685A}" type="presParOf" srcId="{17D4716F-F1CE-44ED-A4F0-F00424E6D650}" destId="{8BB069B6-5401-4CC4-BDAD-ACF7C8AB2219}" srcOrd="12" destOrd="0" presId="urn:microsoft.com/office/officeart/2005/8/layout/target3"/>
    <dgm:cxn modelId="{2B4B76D7-C947-48CB-ACF2-2AEC9D99187E}" type="presParOf" srcId="{17D4716F-F1CE-44ED-A4F0-F00424E6D650}" destId="{B26BF2FE-68AA-499E-A189-81114AF90006}" srcOrd="13" destOrd="0" presId="urn:microsoft.com/office/officeart/2005/8/layout/target3"/>
    <dgm:cxn modelId="{62434700-9EE3-4699-9C31-4C79986195F7}" type="presParOf" srcId="{17D4716F-F1CE-44ED-A4F0-F00424E6D650}" destId="{CD08535E-AC46-4AFF-BEE4-09C3E6066F19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49AE35B-918F-4E53-BCA9-A4B23232551C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4A76F113-7447-48A9-BCE0-CD7323D4F98D}">
      <dgm:prSet custT="1"/>
      <dgm:spPr/>
      <dgm:t>
        <a:bodyPr/>
        <a:lstStyle/>
        <a:p>
          <a:pPr algn="l"/>
          <a:r>
            <a:rPr lang="tr-TR" sz="3200" dirty="0" smtClean="0">
              <a:latin typeface="Arial" panose="020B0604020202020204" pitchFamily="34" charset="0"/>
              <a:cs typeface="Arial" panose="020B0604020202020204" pitchFamily="34" charset="0"/>
            </a:rPr>
            <a:t>Karbonizasyon prosesinde hammaddenin pirolitik bozunması sonucu karbon olmayan </a:t>
          </a:r>
          <a:r>
            <a:rPr lang="tr-TR" sz="3200" dirty="0" smtClean="0">
              <a:latin typeface="Arial" panose="020B0604020202020204" pitchFamily="34" charset="0"/>
              <a:cs typeface="Arial" panose="020B0604020202020204" pitchFamily="34" charset="0"/>
            </a:rPr>
            <a:t>elementler(O,H,N)uçucu </a:t>
          </a:r>
          <a:r>
            <a:rPr lang="tr-TR" sz="3200" dirty="0" smtClean="0">
              <a:latin typeface="Arial" panose="020B0604020202020204" pitchFamily="34" charset="0"/>
              <a:cs typeface="Arial" panose="020B0604020202020204" pitchFamily="34" charset="0"/>
            </a:rPr>
            <a:t>gazlar </a:t>
          </a:r>
          <a:r>
            <a:rPr lang="tr-TR" sz="3200" dirty="0" smtClean="0">
              <a:latin typeface="Arial" panose="020B0604020202020204" pitchFamily="34" charset="0"/>
              <a:cs typeface="Arial" panose="020B0604020202020204" pitchFamily="34" charset="0"/>
            </a:rPr>
            <a:t>halinde</a:t>
          </a:r>
          <a:r>
            <a:rPr lang="en-US" sz="3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tr-TR" sz="3200" dirty="0" smtClean="0">
              <a:latin typeface="Arial" panose="020B0604020202020204" pitchFamily="34" charset="0"/>
              <a:cs typeface="Arial" panose="020B0604020202020204" pitchFamily="34" charset="0"/>
            </a:rPr>
            <a:t>ayrılır</a:t>
          </a:r>
          <a:endParaRPr lang="tr-TR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1FA426-990D-4BA2-B51C-19905711A462}" type="parTrans" cxnId="{DC7A4F30-632C-4C4C-BC2A-FD66A47BC03D}">
      <dgm:prSet/>
      <dgm:spPr/>
      <dgm:t>
        <a:bodyPr/>
        <a:lstStyle/>
        <a:p>
          <a:endParaRPr lang="tr-TR"/>
        </a:p>
      </dgm:t>
    </dgm:pt>
    <dgm:pt modelId="{DFAE32D6-6015-491A-8155-B43938DE15A4}" type="sibTrans" cxnId="{DC7A4F30-632C-4C4C-BC2A-FD66A47BC03D}">
      <dgm:prSet/>
      <dgm:spPr/>
      <dgm:t>
        <a:bodyPr/>
        <a:lstStyle/>
        <a:p>
          <a:endParaRPr lang="tr-TR"/>
        </a:p>
      </dgm:t>
    </dgm:pt>
    <dgm:pt modelId="{05E71E70-A8B8-4D77-A0A7-91F1C7D2A662}">
      <dgm:prSet custT="1"/>
      <dgm:spPr/>
      <dgm:t>
        <a:bodyPr/>
        <a:lstStyle/>
        <a:p>
          <a:r>
            <a:rPr lang="tr-TR" sz="3200" dirty="0" smtClean="0">
              <a:latin typeface="Arial" panose="020B0604020202020204" pitchFamily="34" charset="0"/>
              <a:cs typeface="Arial" panose="020B0604020202020204" pitchFamily="34" charset="0"/>
            </a:rPr>
            <a:t>Geride kalan elementel karbon atomları   gruplanarak çapraz bağlı aromatik tabakalar oluşturur</a:t>
          </a:r>
          <a:endParaRPr lang="tr-TR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E9BC51-1780-46D4-82E8-9C9A28DA0734}" type="parTrans" cxnId="{4D2B3704-D050-4B40-BC76-13F21C3549A2}">
      <dgm:prSet/>
      <dgm:spPr/>
      <dgm:t>
        <a:bodyPr/>
        <a:lstStyle/>
        <a:p>
          <a:endParaRPr lang="tr-TR"/>
        </a:p>
      </dgm:t>
    </dgm:pt>
    <dgm:pt modelId="{316FA8C0-9539-4710-A6C1-BA5E67B15FA0}" type="sibTrans" cxnId="{4D2B3704-D050-4B40-BC76-13F21C3549A2}">
      <dgm:prSet/>
      <dgm:spPr/>
      <dgm:t>
        <a:bodyPr/>
        <a:lstStyle/>
        <a:p>
          <a:endParaRPr lang="tr-TR"/>
        </a:p>
      </dgm:t>
    </dgm:pt>
    <dgm:pt modelId="{490EF701-B649-4884-93BF-79A5C4B24150}">
      <dgm:prSet/>
      <dgm:spPr/>
      <dgm:t>
        <a:bodyPr/>
        <a:lstStyle/>
        <a:p>
          <a:r>
            <a:rPr lang="tr-TR" dirty="0" smtClean="0">
              <a:latin typeface="Arial" panose="020B0604020202020204" pitchFamily="34" charset="0"/>
              <a:cs typeface="Arial" panose="020B0604020202020204" pitchFamily="34" charset="0"/>
            </a:rPr>
            <a:t>Bu tabakalar rasgele düzenlenir ve aralarında serbest yarık/çatlaklar kalır</a:t>
          </a:r>
          <a:endParaRPr lang="tr-TR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A92C32-03F5-4BF2-92AD-C4F53F73D56D}" type="parTrans" cxnId="{840736CC-2259-40D9-9D91-F7117E80C335}">
      <dgm:prSet/>
      <dgm:spPr/>
      <dgm:t>
        <a:bodyPr/>
        <a:lstStyle/>
        <a:p>
          <a:endParaRPr lang="tr-TR"/>
        </a:p>
      </dgm:t>
    </dgm:pt>
    <dgm:pt modelId="{B6E30BB4-57F4-431F-A9A7-E1FA83511EFC}" type="sibTrans" cxnId="{840736CC-2259-40D9-9D91-F7117E80C335}">
      <dgm:prSet/>
      <dgm:spPr/>
      <dgm:t>
        <a:bodyPr/>
        <a:lstStyle/>
        <a:p>
          <a:endParaRPr lang="tr-TR"/>
        </a:p>
      </dgm:t>
    </dgm:pt>
    <dgm:pt modelId="{2D2CF025-71C3-40C7-B5C3-5A7AC49757E5}" type="pres">
      <dgm:prSet presAssocID="{949AE35B-918F-4E53-BCA9-A4B23232551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689C714-3BA1-4A86-AFD1-310570E96BCF}" type="pres">
      <dgm:prSet presAssocID="{949AE35B-918F-4E53-BCA9-A4B23232551C}" presName="dummyMaxCanvas" presStyleCnt="0">
        <dgm:presLayoutVars/>
      </dgm:prSet>
      <dgm:spPr/>
    </dgm:pt>
    <dgm:pt modelId="{2AD78AFE-17E1-4970-9815-8FB6D3ACA995}" type="pres">
      <dgm:prSet presAssocID="{949AE35B-918F-4E53-BCA9-A4B23232551C}" presName="ThreeNodes_1" presStyleLbl="node1" presStyleIdx="0" presStyleCnt="3" custScaleX="102423" custScaleY="90090" custLinFactNeighborX="606" custLinFactNeighborY="-520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449B0F8-68B7-427E-A8D5-F07415697C62}" type="pres">
      <dgm:prSet presAssocID="{949AE35B-918F-4E53-BCA9-A4B23232551C}" presName="ThreeNodes_2" presStyleLbl="node1" presStyleIdx="1" presStyleCnt="3" custLinFactNeighborX="1495" custLinFactNeighborY="-855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4C487E3-23CE-4253-9E6A-C0E8CB1CD12A}" type="pres">
      <dgm:prSet presAssocID="{949AE35B-918F-4E53-BCA9-A4B23232551C}" presName="ThreeNodes_3" presStyleLbl="node1" presStyleIdx="2" presStyleCnt="3" custLinFactNeighborX="397" custLinFactNeighborY="-648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88D068B-BBF9-4C02-81E5-92D8C45E4A2C}" type="pres">
      <dgm:prSet presAssocID="{949AE35B-918F-4E53-BCA9-A4B23232551C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6EB75C-14A3-4CA0-8A57-C565B5A07190}" type="pres">
      <dgm:prSet presAssocID="{949AE35B-918F-4E53-BCA9-A4B23232551C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F5F3537-9ED1-4D87-9F93-ADEB68A95E30}" type="pres">
      <dgm:prSet presAssocID="{949AE35B-918F-4E53-BCA9-A4B23232551C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ECEC4A2-86D0-49E7-BF39-06D3DB54B533}" type="pres">
      <dgm:prSet presAssocID="{949AE35B-918F-4E53-BCA9-A4B23232551C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31B477E-94C4-4FA0-B445-3283D66D85C2}" type="pres">
      <dgm:prSet presAssocID="{949AE35B-918F-4E53-BCA9-A4B23232551C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925D07B-E8ED-45FE-88D8-47FB6AD57097}" type="presOf" srcId="{DFAE32D6-6015-491A-8155-B43938DE15A4}" destId="{B88D068B-BBF9-4C02-81E5-92D8C45E4A2C}" srcOrd="0" destOrd="0" presId="urn:microsoft.com/office/officeart/2005/8/layout/vProcess5"/>
    <dgm:cxn modelId="{154C46DF-7EB1-4056-A518-DF3AE4D5424C}" type="presOf" srcId="{05E71E70-A8B8-4D77-A0A7-91F1C7D2A662}" destId="{0449B0F8-68B7-427E-A8D5-F07415697C62}" srcOrd="0" destOrd="0" presId="urn:microsoft.com/office/officeart/2005/8/layout/vProcess5"/>
    <dgm:cxn modelId="{BE697B3E-BB8F-44A3-B112-43CE88FD4D59}" type="presOf" srcId="{4A76F113-7447-48A9-BCE0-CD7323D4F98D}" destId="{2AD78AFE-17E1-4970-9815-8FB6D3ACA995}" srcOrd="0" destOrd="0" presId="urn:microsoft.com/office/officeart/2005/8/layout/vProcess5"/>
    <dgm:cxn modelId="{4D2B3704-D050-4B40-BC76-13F21C3549A2}" srcId="{949AE35B-918F-4E53-BCA9-A4B23232551C}" destId="{05E71E70-A8B8-4D77-A0A7-91F1C7D2A662}" srcOrd="1" destOrd="0" parTransId="{BBE9BC51-1780-46D4-82E8-9C9A28DA0734}" sibTransId="{316FA8C0-9539-4710-A6C1-BA5E67B15FA0}"/>
    <dgm:cxn modelId="{22828E86-DB18-4FD0-9805-DF473CB03D2E}" type="presOf" srcId="{4A76F113-7447-48A9-BCE0-CD7323D4F98D}" destId="{FF5F3537-9ED1-4D87-9F93-ADEB68A95E30}" srcOrd="1" destOrd="0" presId="urn:microsoft.com/office/officeart/2005/8/layout/vProcess5"/>
    <dgm:cxn modelId="{840736CC-2259-40D9-9D91-F7117E80C335}" srcId="{949AE35B-918F-4E53-BCA9-A4B23232551C}" destId="{490EF701-B649-4884-93BF-79A5C4B24150}" srcOrd="2" destOrd="0" parTransId="{93A92C32-03F5-4BF2-92AD-C4F53F73D56D}" sibTransId="{B6E30BB4-57F4-431F-A9A7-E1FA83511EFC}"/>
    <dgm:cxn modelId="{1FA85A4D-B2BB-44C6-BC86-C0D1CC6BA432}" type="presOf" srcId="{05E71E70-A8B8-4D77-A0A7-91F1C7D2A662}" destId="{AECEC4A2-86D0-49E7-BF39-06D3DB54B533}" srcOrd="1" destOrd="0" presId="urn:microsoft.com/office/officeart/2005/8/layout/vProcess5"/>
    <dgm:cxn modelId="{2F73A6E5-CFE0-4C06-A8B7-D07F2965008C}" type="presOf" srcId="{316FA8C0-9539-4710-A6C1-BA5E67B15FA0}" destId="{456EB75C-14A3-4CA0-8A57-C565B5A07190}" srcOrd="0" destOrd="0" presId="urn:microsoft.com/office/officeart/2005/8/layout/vProcess5"/>
    <dgm:cxn modelId="{7F866820-BF02-4767-AA6B-77A2ECA94027}" type="presOf" srcId="{490EF701-B649-4884-93BF-79A5C4B24150}" destId="{44C487E3-23CE-4253-9E6A-C0E8CB1CD12A}" srcOrd="0" destOrd="0" presId="urn:microsoft.com/office/officeart/2005/8/layout/vProcess5"/>
    <dgm:cxn modelId="{DC6FE0D1-9E94-4221-9351-A9142C0C2356}" type="presOf" srcId="{490EF701-B649-4884-93BF-79A5C4B24150}" destId="{E31B477E-94C4-4FA0-B445-3283D66D85C2}" srcOrd="1" destOrd="0" presId="urn:microsoft.com/office/officeart/2005/8/layout/vProcess5"/>
    <dgm:cxn modelId="{6B215547-9E1E-4B60-9F97-C67E3D0A62D8}" type="presOf" srcId="{949AE35B-918F-4E53-BCA9-A4B23232551C}" destId="{2D2CF025-71C3-40C7-B5C3-5A7AC49757E5}" srcOrd="0" destOrd="0" presId="urn:microsoft.com/office/officeart/2005/8/layout/vProcess5"/>
    <dgm:cxn modelId="{DC7A4F30-632C-4C4C-BC2A-FD66A47BC03D}" srcId="{949AE35B-918F-4E53-BCA9-A4B23232551C}" destId="{4A76F113-7447-48A9-BCE0-CD7323D4F98D}" srcOrd="0" destOrd="0" parTransId="{A81FA426-990D-4BA2-B51C-19905711A462}" sibTransId="{DFAE32D6-6015-491A-8155-B43938DE15A4}"/>
    <dgm:cxn modelId="{33CB2443-34D7-43EB-87E1-A9B4ECE4F832}" type="presParOf" srcId="{2D2CF025-71C3-40C7-B5C3-5A7AC49757E5}" destId="{F689C714-3BA1-4A86-AFD1-310570E96BCF}" srcOrd="0" destOrd="0" presId="urn:microsoft.com/office/officeart/2005/8/layout/vProcess5"/>
    <dgm:cxn modelId="{9DD5611B-0A15-4A0F-969F-C14D5CC3E258}" type="presParOf" srcId="{2D2CF025-71C3-40C7-B5C3-5A7AC49757E5}" destId="{2AD78AFE-17E1-4970-9815-8FB6D3ACA995}" srcOrd="1" destOrd="0" presId="urn:microsoft.com/office/officeart/2005/8/layout/vProcess5"/>
    <dgm:cxn modelId="{3DC32087-3A3E-42DF-8A03-F03385E9CD21}" type="presParOf" srcId="{2D2CF025-71C3-40C7-B5C3-5A7AC49757E5}" destId="{0449B0F8-68B7-427E-A8D5-F07415697C62}" srcOrd="2" destOrd="0" presId="urn:microsoft.com/office/officeart/2005/8/layout/vProcess5"/>
    <dgm:cxn modelId="{3BFC05F2-5025-49CC-9743-8FF8C2B33CAC}" type="presParOf" srcId="{2D2CF025-71C3-40C7-B5C3-5A7AC49757E5}" destId="{44C487E3-23CE-4253-9E6A-C0E8CB1CD12A}" srcOrd="3" destOrd="0" presId="urn:microsoft.com/office/officeart/2005/8/layout/vProcess5"/>
    <dgm:cxn modelId="{9B2EB103-25E5-4D35-ACD7-152DCD466615}" type="presParOf" srcId="{2D2CF025-71C3-40C7-B5C3-5A7AC49757E5}" destId="{B88D068B-BBF9-4C02-81E5-92D8C45E4A2C}" srcOrd="4" destOrd="0" presId="urn:microsoft.com/office/officeart/2005/8/layout/vProcess5"/>
    <dgm:cxn modelId="{0DC9B7FF-0812-49A8-A3F1-97D2B927F029}" type="presParOf" srcId="{2D2CF025-71C3-40C7-B5C3-5A7AC49757E5}" destId="{456EB75C-14A3-4CA0-8A57-C565B5A07190}" srcOrd="5" destOrd="0" presId="urn:microsoft.com/office/officeart/2005/8/layout/vProcess5"/>
    <dgm:cxn modelId="{A5016F99-62EC-43C6-94E6-EFA7457C37E6}" type="presParOf" srcId="{2D2CF025-71C3-40C7-B5C3-5A7AC49757E5}" destId="{FF5F3537-9ED1-4D87-9F93-ADEB68A95E30}" srcOrd="6" destOrd="0" presId="urn:microsoft.com/office/officeart/2005/8/layout/vProcess5"/>
    <dgm:cxn modelId="{CCD86F05-7AE5-4395-9DC2-18213ABC4B79}" type="presParOf" srcId="{2D2CF025-71C3-40C7-B5C3-5A7AC49757E5}" destId="{AECEC4A2-86D0-49E7-BF39-06D3DB54B533}" srcOrd="7" destOrd="0" presId="urn:microsoft.com/office/officeart/2005/8/layout/vProcess5"/>
    <dgm:cxn modelId="{FB8CAEC2-406A-4688-8148-85BFC8017C62}" type="presParOf" srcId="{2D2CF025-71C3-40C7-B5C3-5A7AC49757E5}" destId="{E31B477E-94C4-4FA0-B445-3283D66D85C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385D92A-224C-4E8B-B837-4B6AAA406946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9C942D8-50F9-43A7-8A72-2D8D0A4771D7}">
      <dgm:prSet phldrT="[Metin]"/>
      <dgm:spPr/>
      <dgm:t>
        <a:bodyPr/>
        <a:lstStyle/>
        <a:p>
          <a:r>
            <a:rPr lang="tr-TR" dirty="0" smtClean="0">
              <a:latin typeface="Arial" panose="020B0604020202020204" pitchFamily="34" charset="0"/>
              <a:cs typeface="Arial" panose="020B0604020202020204" pitchFamily="34" charset="0"/>
            </a:rPr>
            <a:t>Aktivasyon aracı olarak</a:t>
          </a:r>
          <a:r>
            <a:rPr lang="tr-TR" dirty="0" smtClean="0">
              <a:latin typeface="Arial" panose="020B0604020202020204" pitchFamily="34" charset="0"/>
              <a:cs typeface="Arial" panose="020B0604020202020204" pitchFamily="34" charset="0"/>
            </a:rPr>
            <a:t>;</a:t>
          </a:r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tr-TR" dirty="0" smtClean="0">
              <a:latin typeface="Arial" panose="020B0604020202020204" pitchFamily="34" charset="0"/>
              <a:cs typeface="Arial" panose="020B0604020202020204" pitchFamily="34" charset="0"/>
            </a:rPr>
            <a:t>fosforik </a:t>
          </a:r>
          <a:r>
            <a:rPr lang="tr-TR" dirty="0" smtClean="0">
              <a:latin typeface="Arial" panose="020B0604020202020204" pitchFamily="34" charset="0"/>
              <a:cs typeface="Arial" panose="020B0604020202020204" pitchFamily="34" charset="0"/>
            </a:rPr>
            <a:t>asit,potasyum hidroksit,potasyum karbonat,çinko klorür </a:t>
          </a:r>
          <a:endParaRPr lang="tr-TR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39A273-FD3D-46BB-B33F-175AF6248B86}" type="parTrans" cxnId="{16E975C5-F1A8-446A-B955-3339B32D9D97}">
      <dgm:prSet/>
      <dgm:spPr/>
      <dgm:t>
        <a:bodyPr/>
        <a:lstStyle/>
        <a:p>
          <a:endParaRPr lang="tr-TR"/>
        </a:p>
      </dgm:t>
    </dgm:pt>
    <dgm:pt modelId="{10C7AB1B-A09C-4619-86C2-394058E88C33}" type="sibTrans" cxnId="{16E975C5-F1A8-446A-B955-3339B32D9D97}">
      <dgm:prSet/>
      <dgm:spPr/>
      <dgm:t>
        <a:bodyPr/>
        <a:lstStyle/>
        <a:p>
          <a:endParaRPr lang="tr-TR"/>
        </a:p>
      </dgm:t>
    </dgm:pt>
    <dgm:pt modelId="{0F343940-2A73-437C-B94E-CF25ADC53F25}">
      <dgm:prSet/>
      <dgm:spPr/>
      <dgm:t>
        <a:bodyPr/>
        <a:lstStyle/>
        <a:p>
          <a:r>
            <a:rPr lang="tr-TR" dirty="0" smtClean="0">
              <a:latin typeface="Arial" panose="020B0604020202020204" pitchFamily="34" charset="0"/>
              <a:cs typeface="Arial" panose="020B0604020202020204" pitchFamily="34" charset="0"/>
            </a:rPr>
            <a:t>Karbonizasyon ve aktivasyon aşamaları tek bir adımda gerçekleşir</a:t>
          </a:r>
          <a:endParaRPr lang="tr-TR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C700D9-7615-4190-B321-400AD6CFDD98}" type="parTrans" cxnId="{9178AA11-9BA8-4A28-A303-F31D33E49D1D}">
      <dgm:prSet/>
      <dgm:spPr/>
      <dgm:t>
        <a:bodyPr/>
        <a:lstStyle/>
        <a:p>
          <a:endParaRPr lang="tr-TR"/>
        </a:p>
      </dgm:t>
    </dgm:pt>
    <dgm:pt modelId="{55DDCA8B-637A-4871-BEDB-77A0A4AEF930}" type="sibTrans" cxnId="{9178AA11-9BA8-4A28-A303-F31D33E49D1D}">
      <dgm:prSet/>
      <dgm:spPr/>
      <dgm:t>
        <a:bodyPr/>
        <a:lstStyle/>
        <a:p>
          <a:endParaRPr lang="tr-TR"/>
        </a:p>
      </dgm:t>
    </dgm:pt>
    <dgm:pt modelId="{81F09479-926B-4D50-8098-49FC3EFEC1A0}" type="pres">
      <dgm:prSet presAssocID="{0385D92A-224C-4E8B-B837-4B6AAA40694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61B0170-4CC4-48C0-A070-EC361A41256F}" type="pres">
      <dgm:prSet presAssocID="{0385D92A-224C-4E8B-B837-4B6AAA406946}" presName="dummyMaxCanvas" presStyleCnt="0">
        <dgm:presLayoutVars/>
      </dgm:prSet>
      <dgm:spPr/>
    </dgm:pt>
    <dgm:pt modelId="{B1D5BF20-68B9-4735-A9CD-AA242D4F1BE8}" type="pres">
      <dgm:prSet presAssocID="{0385D92A-224C-4E8B-B837-4B6AAA406946}" presName="TwoNodes_1" presStyleLbl="node1" presStyleIdx="0" presStyleCnt="2" custScaleX="9449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F1675C8-C25B-4347-BBE7-0F1E212862D3}" type="pres">
      <dgm:prSet presAssocID="{0385D92A-224C-4E8B-B837-4B6AAA406946}" presName="TwoNodes_2" presStyleLbl="node1" presStyleIdx="1" presStyleCnt="2" custScaleX="103604" custLinFactNeighborX="-1043" custLinFactNeighborY="-598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9DB0314-DA24-4F76-9670-3827EB1D2701}" type="pres">
      <dgm:prSet presAssocID="{0385D92A-224C-4E8B-B837-4B6AAA406946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A9C649C-7EDD-4165-9092-D8EB42ACA2F2}" type="pres">
      <dgm:prSet presAssocID="{0385D92A-224C-4E8B-B837-4B6AAA406946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473F380-1FFB-4F95-87E7-CC5D658B5574}" type="pres">
      <dgm:prSet presAssocID="{0385D92A-224C-4E8B-B837-4B6AAA406946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71C7F37-8747-4159-AFAE-0F6E825BF0C9}" type="presOf" srcId="{79C942D8-50F9-43A7-8A72-2D8D0A4771D7}" destId="{FF1675C8-C25B-4347-BBE7-0F1E212862D3}" srcOrd="0" destOrd="0" presId="urn:microsoft.com/office/officeart/2005/8/layout/vProcess5"/>
    <dgm:cxn modelId="{6BD9520A-3E40-471C-955E-560CF614F7C4}" type="presOf" srcId="{0F343940-2A73-437C-B94E-CF25ADC53F25}" destId="{B1D5BF20-68B9-4735-A9CD-AA242D4F1BE8}" srcOrd="0" destOrd="0" presId="urn:microsoft.com/office/officeart/2005/8/layout/vProcess5"/>
    <dgm:cxn modelId="{A7AFA312-64CA-4ECB-878D-BCCF9987034E}" type="presOf" srcId="{55DDCA8B-637A-4871-BEDB-77A0A4AEF930}" destId="{59DB0314-DA24-4F76-9670-3827EB1D2701}" srcOrd="0" destOrd="0" presId="urn:microsoft.com/office/officeart/2005/8/layout/vProcess5"/>
    <dgm:cxn modelId="{DBAD2E9C-D0B6-444E-8768-50ED24F4982E}" type="presOf" srcId="{0385D92A-224C-4E8B-B837-4B6AAA406946}" destId="{81F09479-926B-4D50-8098-49FC3EFEC1A0}" srcOrd="0" destOrd="0" presId="urn:microsoft.com/office/officeart/2005/8/layout/vProcess5"/>
    <dgm:cxn modelId="{16E975C5-F1A8-446A-B955-3339B32D9D97}" srcId="{0385D92A-224C-4E8B-B837-4B6AAA406946}" destId="{79C942D8-50F9-43A7-8A72-2D8D0A4771D7}" srcOrd="1" destOrd="0" parTransId="{2E39A273-FD3D-46BB-B33F-175AF6248B86}" sibTransId="{10C7AB1B-A09C-4619-86C2-394058E88C33}"/>
    <dgm:cxn modelId="{9178AA11-9BA8-4A28-A303-F31D33E49D1D}" srcId="{0385D92A-224C-4E8B-B837-4B6AAA406946}" destId="{0F343940-2A73-437C-B94E-CF25ADC53F25}" srcOrd="0" destOrd="0" parTransId="{8EC700D9-7615-4190-B321-400AD6CFDD98}" sibTransId="{55DDCA8B-637A-4871-BEDB-77A0A4AEF930}"/>
    <dgm:cxn modelId="{D9AB3A8B-B13F-4621-934B-287201E84BBB}" type="presOf" srcId="{79C942D8-50F9-43A7-8A72-2D8D0A4771D7}" destId="{3473F380-1FFB-4F95-87E7-CC5D658B5574}" srcOrd="1" destOrd="0" presId="urn:microsoft.com/office/officeart/2005/8/layout/vProcess5"/>
    <dgm:cxn modelId="{E6F3E26D-4E71-4A5A-BA69-C71628C37ACB}" type="presOf" srcId="{0F343940-2A73-437C-B94E-CF25ADC53F25}" destId="{6A9C649C-7EDD-4165-9092-D8EB42ACA2F2}" srcOrd="1" destOrd="0" presId="urn:microsoft.com/office/officeart/2005/8/layout/vProcess5"/>
    <dgm:cxn modelId="{8BD6B10B-A529-49AF-9B87-01E878CCDFD3}" type="presParOf" srcId="{81F09479-926B-4D50-8098-49FC3EFEC1A0}" destId="{561B0170-4CC4-48C0-A070-EC361A41256F}" srcOrd="0" destOrd="0" presId="urn:microsoft.com/office/officeart/2005/8/layout/vProcess5"/>
    <dgm:cxn modelId="{EE36DDAF-BA74-4BDB-B3FE-C1C1D217EBD7}" type="presParOf" srcId="{81F09479-926B-4D50-8098-49FC3EFEC1A0}" destId="{B1D5BF20-68B9-4735-A9CD-AA242D4F1BE8}" srcOrd="1" destOrd="0" presId="urn:microsoft.com/office/officeart/2005/8/layout/vProcess5"/>
    <dgm:cxn modelId="{99B4AD7C-221C-43FF-9A38-D39AB6E7ECE3}" type="presParOf" srcId="{81F09479-926B-4D50-8098-49FC3EFEC1A0}" destId="{FF1675C8-C25B-4347-BBE7-0F1E212862D3}" srcOrd="2" destOrd="0" presId="urn:microsoft.com/office/officeart/2005/8/layout/vProcess5"/>
    <dgm:cxn modelId="{B9F395AC-F679-4B0B-8EC9-E5F7F66E5C45}" type="presParOf" srcId="{81F09479-926B-4D50-8098-49FC3EFEC1A0}" destId="{59DB0314-DA24-4F76-9670-3827EB1D2701}" srcOrd="3" destOrd="0" presId="urn:microsoft.com/office/officeart/2005/8/layout/vProcess5"/>
    <dgm:cxn modelId="{61D3C85E-D519-488B-9A58-A859F97797FB}" type="presParOf" srcId="{81F09479-926B-4D50-8098-49FC3EFEC1A0}" destId="{6A9C649C-7EDD-4165-9092-D8EB42ACA2F2}" srcOrd="4" destOrd="0" presId="urn:microsoft.com/office/officeart/2005/8/layout/vProcess5"/>
    <dgm:cxn modelId="{B29317B4-6EB5-40A6-93A5-7E76C1E73E0B}" type="presParOf" srcId="{81F09479-926B-4D50-8098-49FC3EFEC1A0}" destId="{3473F380-1FFB-4F95-87E7-CC5D658B5574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9DF2104-66F0-48CA-9A0D-DC98AE413804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95AA841-7D04-48FA-898D-CC6338113BF1}">
      <dgm:prSet phldrT="[Metin]" custT="1"/>
      <dgm:spPr/>
      <dgm:t>
        <a:bodyPr/>
        <a:lstStyle/>
        <a:p>
          <a:r>
            <a:rPr lang="tr-TR" sz="2400" dirty="0" smtClean="0">
              <a:latin typeface="Arial" panose="020B0604020202020204" pitchFamily="34" charset="0"/>
              <a:cs typeface="Arial" panose="020B0604020202020204" pitchFamily="34" charset="0"/>
            </a:rPr>
            <a:t>BAŞLANGIÇ MADDESİ</a:t>
          </a:r>
          <a:endParaRPr lang="tr-TR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0467C5-54A6-4CD8-A252-DC8495F7E245}" type="parTrans" cxnId="{FFE4B2AF-C163-42A6-A118-11211D6EC8B1}">
      <dgm:prSet/>
      <dgm:spPr/>
      <dgm:t>
        <a:bodyPr/>
        <a:lstStyle/>
        <a:p>
          <a:endParaRPr lang="tr-TR"/>
        </a:p>
      </dgm:t>
    </dgm:pt>
    <dgm:pt modelId="{CE7824C1-C05B-4FA1-8AB1-986E42BA21EE}" type="sibTrans" cxnId="{FFE4B2AF-C163-42A6-A118-11211D6EC8B1}">
      <dgm:prSet/>
      <dgm:spPr/>
      <dgm:t>
        <a:bodyPr/>
        <a:lstStyle/>
        <a:p>
          <a:endParaRPr lang="tr-TR"/>
        </a:p>
      </dgm:t>
    </dgm:pt>
    <dgm:pt modelId="{82CC8A63-FE10-4884-8635-3DC86ABEA891}">
      <dgm:prSet phldrT="[Metin]" custT="1"/>
      <dgm:spPr/>
      <dgm:t>
        <a:bodyPr/>
        <a:lstStyle/>
        <a:p>
          <a:r>
            <a:rPr lang="tr-TR" sz="2800" dirty="0" smtClean="0">
              <a:latin typeface="Arial" panose="020B0604020202020204" pitchFamily="34" charset="0"/>
              <a:cs typeface="Arial" panose="020B0604020202020204" pitchFamily="34" charset="0"/>
            </a:rPr>
            <a:t>ÖĞÜTME</a:t>
          </a:r>
          <a:endParaRPr lang="tr-TR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364922-4CFA-4142-96AA-5DD6BD27F091}" type="parTrans" cxnId="{79F353D3-6839-4B9C-8D48-8DA0A2E07B3B}">
      <dgm:prSet/>
      <dgm:spPr/>
      <dgm:t>
        <a:bodyPr/>
        <a:lstStyle/>
        <a:p>
          <a:endParaRPr lang="tr-TR"/>
        </a:p>
      </dgm:t>
    </dgm:pt>
    <dgm:pt modelId="{E94F6570-5B57-418D-969F-8176F5D0CA6D}" type="sibTrans" cxnId="{79F353D3-6839-4B9C-8D48-8DA0A2E07B3B}">
      <dgm:prSet/>
      <dgm:spPr/>
      <dgm:t>
        <a:bodyPr/>
        <a:lstStyle/>
        <a:p>
          <a:endParaRPr lang="tr-TR"/>
        </a:p>
      </dgm:t>
    </dgm:pt>
    <dgm:pt modelId="{237710C8-6169-4DB1-B510-BC0D5A59EC0B}">
      <dgm:prSet phldrT="[Metin]"/>
      <dgm:spPr/>
      <dgm:t>
        <a:bodyPr/>
        <a:lstStyle/>
        <a:p>
          <a:r>
            <a:rPr lang="tr-TR" dirty="0" smtClean="0">
              <a:latin typeface="Arial" panose="020B0604020202020204" pitchFamily="34" charset="0"/>
              <a:cs typeface="Arial" panose="020B0604020202020204" pitchFamily="34" charset="0"/>
            </a:rPr>
            <a:t>ELEME</a:t>
          </a:r>
          <a:endParaRPr lang="tr-TR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C2C296-19B1-4A93-9C30-1D0BECD84DC1}" type="parTrans" cxnId="{EE9281D0-5FDF-4392-A1D7-6674AD9F884E}">
      <dgm:prSet/>
      <dgm:spPr/>
      <dgm:t>
        <a:bodyPr/>
        <a:lstStyle/>
        <a:p>
          <a:endParaRPr lang="tr-TR"/>
        </a:p>
      </dgm:t>
    </dgm:pt>
    <dgm:pt modelId="{3850F005-5E19-4B60-9AF2-4F1066E791B7}" type="sibTrans" cxnId="{EE9281D0-5FDF-4392-A1D7-6674AD9F884E}">
      <dgm:prSet/>
      <dgm:spPr/>
      <dgm:t>
        <a:bodyPr/>
        <a:lstStyle/>
        <a:p>
          <a:endParaRPr lang="tr-TR"/>
        </a:p>
      </dgm:t>
    </dgm:pt>
    <dgm:pt modelId="{6510B86D-AF4E-447A-A85D-A07EE590DE79}">
      <dgm:prSet phldrT="[Metin]" custT="1"/>
      <dgm:spPr/>
      <dgm:t>
        <a:bodyPr/>
        <a:lstStyle/>
        <a:p>
          <a:r>
            <a:rPr lang="tr-TR" sz="3600" dirty="0" smtClean="0">
              <a:latin typeface="Arial" panose="020B0604020202020204" pitchFamily="34" charset="0"/>
              <a:cs typeface="Arial" panose="020B0604020202020204" pitchFamily="34" charset="0"/>
            </a:rPr>
            <a:t>ÇAY ATIĞI VE AKTİFLEYİCİ MADDE KARIŞIMI</a:t>
          </a:r>
          <a:endParaRPr lang="tr-TR" sz="3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921D55-4D3E-444C-8E96-7A117E65C2D1}" type="parTrans" cxnId="{B575952E-71B5-489B-94E2-000D347160A0}">
      <dgm:prSet/>
      <dgm:spPr/>
      <dgm:t>
        <a:bodyPr/>
        <a:lstStyle/>
        <a:p>
          <a:endParaRPr lang="tr-TR"/>
        </a:p>
      </dgm:t>
    </dgm:pt>
    <dgm:pt modelId="{9B457823-E606-43E9-8A3C-AAFB315BDDEA}" type="sibTrans" cxnId="{B575952E-71B5-489B-94E2-000D347160A0}">
      <dgm:prSet/>
      <dgm:spPr/>
      <dgm:t>
        <a:bodyPr/>
        <a:lstStyle/>
        <a:p>
          <a:endParaRPr lang="tr-TR"/>
        </a:p>
      </dgm:t>
    </dgm:pt>
    <dgm:pt modelId="{5D76429F-D779-4746-B3DC-76FBF0504289}" type="pres">
      <dgm:prSet presAssocID="{F9DF2104-66F0-48CA-9A0D-DC98AE413804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65E66EE-D062-4820-90D4-DBEE8BA538F7}" type="pres">
      <dgm:prSet presAssocID="{F9DF2104-66F0-48CA-9A0D-DC98AE413804}" presName="ellipse" presStyleLbl="trBgShp" presStyleIdx="0" presStyleCnt="1" custScaleX="133340" custScaleY="120114" custLinFactNeighborX="-9377" custLinFactNeighborY="4104"/>
      <dgm:spPr/>
    </dgm:pt>
    <dgm:pt modelId="{0527F103-847D-4964-B33D-74837AE13F07}" type="pres">
      <dgm:prSet presAssocID="{F9DF2104-66F0-48CA-9A0D-DC98AE413804}" presName="arrow1" presStyleLbl="fgShp" presStyleIdx="0" presStyleCnt="1" custLinFactNeighborX="-28641" custLinFactNeighborY="96404"/>
      <dgm:spPr/>
    </dgm:pt>
    <dgm:pt modelId="{B7A868E9-98A5-413D-9F51-B020EC19389D}" type="pres">
      <dgm:prSet presAssocID="{F9DF2104-66F0-48CA-9A0D-DC98AE413804}" presName="rectangle" presStyleLbl="revTx" presStyleIdx="0" presStyleCnt="1" custScaleX="306578" custScaleY="34477" custLinFactNeighborX="-4876" custLinFactNeighborY="-839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B457829-6ADF-4351-BA95-A0819AE3B1EA}" type="pres">
      <dgm:prSet presAssocID="{82CC8A63-FE10-4884-8635-3DC86ABEA891}" presName="item1" presStyleLbl="node1" presStyleIdx="0" presStyleCnt="3" custScaleX="158264" custScaleY="158264" custLinFactNeighborX="-29613" custLinFactNeighborY="3610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60B32A-6DAE-4BFB-BC53-9FDE4E62ACC5}" type="pres">
      <dgm:prSet presAssocID="{237710C8-6169-4DB1-B510-BC0D5A59EC0B}" presName="item2" presStyleLbl="node1" presStyleIdx="1" presStyleCnt="3" custScaleX="181712" custScaleY="145025" custLinFactNeighborX="-33713" custLinFactNeighborY="74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7A41762-9B37-4AE3-9119-E6E57E432CA2}" type="pres">
      <dgm:prSet presAssocID="{6510B86D-AF4E-447A-A85D-A07EE590DE79}" presName="item3" presStyleLbl="node1" presStyleIdx="2" presStyleCnt="3" custScaleX="195530" custScaleY="166064" custLinFactNeighborX="18426" custLinFactNeighborY="-278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5A5ADC2-40AE-43DA-B947-33E269F74C94}" type="pres">
      <dgm:prSet presAssocID="{F9DF2104-66F0-48CA-9A0D-DC98AE413804}" presName="funnel" presStyleLbl="trAlignAcc1" presStyleIdx="0" presStyleCnt="1" custScaleX="128175" custScaleY="121941" custLinFactNeighborX="-6128" custLinFactNeighborY="6917"/>
      <dgm:spPr/>
    </dgm:pt>
  </dgm:ptLst>
  <dgm:cxnLst>
    <dgm:cxn modelId="{E4E3E486-9229-4BDD-9758-895E82BD5DEB}" type="presOf" srcId="{6510B86D-AF4E-447A-A85D-A07EE590DE79}" destId="{B7A868E9-98A5-413D-9F51-B020EC19389D}" srcOrd="0" destOrd="0" presId="urn:microsoft.com/office/officeart/2005/8/layout/funnel1"/>
    <dgm:cxn modelId="{947EC258-B440-44A3-B8E4-139C62D61DF0}" type="presOf" srcId="{82CC8A63-FE10-4884-8635-3DC86ABEA891}" destId="{4560B32A-6DAE-4BFB-BC53-9FDE4E62ACC5}" srcOrd="0" destOrd="0" presId="urn:microsoft.com/office/officeart/2005/8/layout/funnel1"/>
    <dgm:cxn modelId="{FE56F18B-30DE-49A3-8F63-9A6BEB683207}" type="presOf" srcId="{295AA841-7D04-48FA-898D-CC6338113BF1}" destId="{17A41762-9B37-4AE3-9119-E6E57E432CA2}" srcOrd="0" destOrd="0" presId="urn:microsoft.com/office/officeart/2005/8/layout/funnel1"/>
    <dgm:cxn modelId="{B575952E-71B5-489B-94E2-000D347160A0}" srcId="{F9DF2104-66F0-48CA-9A0D-DC98AE413804}" destId="{6510B86D-AF4E-447A-A85D-A07EE590DE79}" srcOrd="3" destOrd="0" parTransId="{C4921D55-4D3E-444C-8E96-7A117E65C2D1}" sibTransId="{9B457823-E606-43E9-8A3C-AAFB315BDDEA}"/>
    <dgm:cxn modelId="{FFE4B2AF-C163-42A6-A118-11211D6EC8B1}" srcId="{F9DF2104-66F0-48CA-9A0D-DC98AE413804}" destId="{295AA841-7D04-48FA-898D-CC6338113BF1}" srcOrd="0" destOrd="0" parTransId="{BB0467C5-54A6-4CD8-A252-DC8495F7E245}" sibTransId="{CE7824C1-C05B-4FA1-8AB1-986E42BA21EE}"/>
    <dgm:cxn modelId="{64859694-6B85-471E-B61D-3C2B536D9BA4}" type="presOf" srcId="{F9DF2104-66F0-48CA-9A0D-DC98AE413804}" destId="{5D76429F-D779-4746-B3DC-76FBF0504289}" srcOrd="0" destOrd="0" presId="urn:microsoft.com/office/officeart/2005/8/layout/funnel1"/>
    <dgm:cxn modelId="{79F353D3-6839-4B9C-8D48-8DA0A2E07B3B}" srcId="{F9DF2104-66F0-48CA-9A0D-DC98AE413804}" destId="{82CC8A63-FE10-4884-8635-3DC86ABEA891}" srcOrd="1" destOrd="0" parTransId="{1F364922-4CFA-4142-96AA-5DD6BD27F091}" sibTransId="{E94F6570-5B57-418D-969F-8176F5D0CA6D}"/>
    <dgm:cxn modelId="{EE9281D0-5FDF-4392-A1D7-6674AD9F884E}" srcId="{F9DF2104-66F0-48CA-9A0D-DC98AE413804}" destId="{237710C8-6169-4DB1-B510-BC0D5A59EC0B}" srcOrd="2" destOrd="0" parTransId="{97C2C296-19B1-4A93-9C30-1D0BECD84DC1}" sibTransId="{3850F005-5E19-4B60-9AF2-4F1066E791B7}"/>
    <dgm:cxn modelId="{BEC798F9-9668-406A-A214-CCE99F5F1F6C}" type="presOf" srcId="{237710C8-6169-4DB1-B510-BC0D5A59EC0B}" destId="{EB457829-6ADF-4351-BA95-A0819AE3B1EA}" srcOrd="0" destOrd="0" presId="urn:microsoft.com/office/officeart/2005/8/layout/funnel1"/>
    <dgm:cxn modelId="{F45D0E5D-BC11-4EFC-8769-4DDD5BD8378B}" type="presParOf" srcId="{5D76429F-D779-4746-B3DC-76FBF0504289}" destId="{965E66EE-D062-4820-90D4-DBEE8BA538F7}" srcOrd="0" destOrd="0" presId="urn:microsoft.com/office/officeart/2005/8/layout/funnel1"/>
    <dgm:cxn modelId="{1DA6F4EF-F184-4960-BD98-E0B752E585AF}" type="presParOf" srcId="{5D76429F-D779-4746-B3DC-76FBF0504289}" destId="{0527F103-847D-4964-B33D-74837AE13F07}" srcOrd="1" destOrd="0" presId="urn:microsoft.com/office/officeart/2005/8/layout/funnel1"/>
    <dgm:cxn modelId="{73F2C224-85B8-4552-BEF7-22F72AED3E62}" type="presParOf" srcId="{5D76429F-D779-4746-B3DC-76FBF0504289}" destId="{B7A868E9-98A5-413D-9F51-B020EC19389D}" srcOrd="2" destOrd="0" presId="urn:microsoft.com/office/officeart/2005/8/layout/funnel1"/>
    <dgm:cxn modelId="{01A24F10-0DCE-4DAC-A2F1-3CE77832D729}" type="presParOf" srcId="{5D76429F-D779-4746-B3DC-76FBF0504289}" destId="{EB457829-6ADF-4351-BA95-A0819AE3B1EA}" srcOrd="3" destOrd="0" presId="urn:microsoft.com/office/officeart/2005/8/layout/funnel1"/>
    <dgm:cxn modelId="{F479C044-E1B4-4B7E-BB63-781122258E90}" type="presParOf" srcId="{5D76429F-D779-4746-B3DC-76FBF0504289}" destId="{4560B32A-6DAE-4BFB-BC53-9FDE4E62ACC5}" srcOrd="4" destOrd="0" presId="urn:microsoft.com/office/officeart/2005/8/layout/funnel1"/>
    <dgm:cxn modelId="{1389B4E5-882E-4661-BA8F-41DE1ED7388B}" type="presParOf" srcId="{5D76429F-D779-4746-B3DC-76FBF0504289}" destId="{17A41762-9B37-4AE3-9119-E6E57E432CA2}" srcOrd="5" destOrd="0" presId="urn:microsoft.com/office/officeart/2005/8/layout/funnel1"/>
    <dgm:cxn modelId="{BA5171FF-78D3-4390-9008-AD20547B436E}" type="presParOf" srcId="{5D76429F-D779-4746-B3DC-76FBF0504289}" destId="{A5A5ADC2-40AE-43DA-B947-33E269F74C94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F713B57-D9EB-45CD-B326-35521DCE1C92}" type="doc">
      <dgm:prSet loTypeId="urn:microsoft.com/office/officeart/2009/layout/CirclePictureHierarchy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A1EBE46-CDB5-4CAD-A4DB-8EE2EA7B1669}">
      <dgm:prSet phldrT="[Metin]" custT="1"/>
      <dgm:spPr/>
      <dgm:t>
        <a:bodyPr/>
        <a:lstStyle/>
        <a:p>
          <a:r>
            <a:rPr lang="tr-TR" sz="4400" dirty="0" smtClean="0">
              <a:latin typeface="Arial" panose="020B0604020202020204" pitchFamily="34" charset="0"/>
              <a:cs typeface="Arial" panose="020B0604020202020204" pitchFamily="34" charset="0"/>
            </a:rPr>
            <a:t>ÇAY ATIĞI</a:t>
          </a:r>
          <a:endParaRPr lang="tr-TR" sz="4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8B01EF-8EB2-48BE-BF95-F8536EBD12EC}" type="parTrans" cxnId="{A379B36E-4E32-4F44-98DF-8E11CB29BCF5}">
      <dgm:prSet/>
      <dgm:spPr/>
      <dgm:t>
        <a:bodyPr/>
        <a:lstStyle/>
        <a:p>
          <a:endParaRPr lang="tr-TR"/>
        </a:p>
      </dgm:t>
    </dgm:pt>
    <dgm:pt modelId="{D5E0E9C2-8494-4E91-9998-701D05EBE12D}" type="sibTrans" cxnId="{A379B36E-4E32-4F44-98DF-8E11CB29BCF5}">
      <dgm:prSet/>
      <dgm:spPr/>
      <dgm:t>
        <a:bodyPr/>
        <a:lstStyle/>
        <a:p>
          <a:endParaRPr lang="tr-TR"/>
        </a:p>
      </dgm:t>
    </dgm:pt>
    <dgm:pt modelId="{F6CAA9C3-69DA-4BFE-836F-6F3E8492687F}">
      <dgm:prSet phldrT="[Metin]" custT="1"/>
      <dgm:spPr/>
      <dgm:t>
        <a:bodyPr/>
        <a:lstStyle/>
        <a:p>
          <a:r>
            <a:rPr lang="tr-TR" sz="3200" dirty="0" smtClean="0">
              <a:latin typeface="Arial" panose="020B0604020202020204" pitchFamily="34" charset="0"/>
              <a:cs typeface="Arial" panose="020B0604020202020204" pitchFamily="34" charset="0"/>
            </a:rPr>
            <a:t>K</a:t>
          </a:r>
          <a:r>
            <a:rPr lang="en-US" sz="3200" dirty="0" smtClean="0">
              <a:latin typeface="Arial" panose="020B0604020202020204" pitchFamily="34" charset="0"/>
              <a:cs typeface="Arial" panose="020B0604020202020204" pitchFamily="34" charset="0"/>
            </a:rPr>
            <a:t>imyasal </a:t>
          </a:r>
          <a:r>
            <a:rPr lang="tr-TR" sz="3200" dirty="0" smtClean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r>
            <a:rPr lang="en-US" sz="3200" dirty="0" smtClean="0">
              <a:latin typeface="Arial" panose="020B0604020202020204" pitchFamily="34" charset="0"/>
              <a:cs typeface="Arial" panose="020B0604020202020204" pitchFamily="34" charset="0"/>
            </a:rPr>
            <a:t>ktivasyon</a:t>
          </a:r>
          <a:endParaRPr lang="tr-TR" sz="320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D4C6ED-40DB-4267-8A03-25B7A1BCDDF2}" type="parTrans" cxnId="{11C5B18C-68EF-47E1-A75F-66C44A6CA2A2}">
      <dgm:prSet/>
      <dgm:spPr/>
      <dgm:t>
        <a:bodyPr/>
        <a:lstStyle/>
        <a:p>
          <a:endParaRPr lang="tr-TR"/>
        </a:p>
      </dgm:t>
    </dgm:pt>
    <dgm:pt modelId="{6F5091E3-F156-4926-9EB0-3BA8DD7E747B}" type="sibTrans" cxnId="{11C5B18C-68EF-47E1-A75F-66C44A6CA2A2}">
      <dgm:prSet/>
      <dgm:spPr/>
      <dgm:t>
        <a:bodyPr/>
        <a:lstStyle/>
        <a:p>
          <a:endParaRPr lang="tr-TR"/>
        </a:p>
      </dgm:t>
    </dgm:pt>
    <dgm:pt modelId="{12D1A40F-5466-4B5D-BF25-C025F8E7220F}">
      <dgm:prSet phldrT="[Metin]" custT="1"/>
      <dgm:spPr/>
      <dgm:t>
        <a:bodyPr/>
        <a:lstStyle/>
        <a:p>
          <a:r>
            <a:rPr lang="tr-TR" sz="3200" dirty="0" smtClean="0">
              <a:latin typeface="Arial" panose="020B0604020202020204" pitchFamily="34" charset="0"/>
              <a:cs typeface="Arial" panose="020B0604020202020204" pitchFamily="34" charset="0"/>
            </a:rPr>
            <a:t>N2 Atmosferinde Isıl İşlem (Karbonizasyon)</a:t>
          </a:r>
        </a:p>
      </dgm:t>
    </dgm:pt>
    <dgm:pt modelId="{3DD22764-0C0F-4577-8D8D-4626932291F3}" type="parTrans" cxnId="{08F0B9C7-1918-45AF-80FE-5446F1037D4F}">
      <dgm:prSet/>
      <dgm:spPr/>
      <dgm:t>
        <a:bodyPr/>
        <a:lstStyle/>
        <a:p>
          <a:endParaRPr lang="tr-TR"/>
        </a:p>
      </dgm:t>
    </dgm:pt>
    <dgm:pt modelId="{6350B07D-246B-4963-950D-DEF1FE2C2AA0}" type="sibTrans" cxnId="{08F0B9C7-1918-45AF-80FE-5446F1037D4F}">
      <dgm:prSet/>
      <dgm:spPr/>
      <dgm:t>
        <a:bodyPr/>
        <a:lstStyle/>
        <a:p>
          <a:endParaRPr lang="tr-TR"/>
        </a:p>
      </dgm:t>
    </dgm:pt>
    <dgm:pt modelId="{AB0F5E0C-9013-45F8-B9DD-FDB25E08AF9D}">
      <dgm:prSet phldrT="[Metin]" custT="1"/>
      <dgm:spPr/>
      <dgm:t>
        <a:bodyPr/>
        <a:lstStyle/>
        <a:p>
          <a:r>
            <a:rPr lang="tr-TR" sz="4000" dirty="0" smtClean="0"/>
            <a:t>    </a:t>
          </a:r>
          <a:r>
            <a:rPr lang="tr-TR" sz="4000" dirty="0" smtClean="0">
              <a:latin typeface="Arial" panose="020B0604020202020204" pitchFamily="34" charset="0"/>
              <a:cs typeface="Arial" panose="020B0604020202020204" pitchFamily="34" charset="0"/>
            </a:rPr>
            <a:t>Analiz</a:t>
          </a:r>
          <a:endParaRPr lang="tr-TR" sz="4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8A5E62-D656-465F-AD8F-E07C9690016D}" type="parTrans" cxnId="{0EE4B908-724C-4817-9C04-C2F4B0A39D59}">
      <dgm:prSet/>
      <dgm:spPr/>
      <dgm:t>
        <a:bodyPr/>
        <a:lstStyle/>
        <a:p>
          <a:endParaRPr lang="tr-TR"/>
        </a:p>
      </dgm:t>
    </dgm:pt>
    <dgm:pt modelId="{8A95F3DE-3E3E-44F6-AAE7-E4F794CFDED1}" type="sibTrans" cxnId="{0EE4B908-724C-4817-9C04-C2F4B0A39D59}">
      <dgm:prSet/>
      <dgm:spPr/>
      <dgm:t>
        <a:bodyPr/>
        <a:lstStyle/>
        <a:p>
          <a:endParaRPr lang="tr-TR"/>
        </a:p>
      </dgm:t>
    </dgm:pt>
    <dgm:pt modelId="{9ABBFD66-F743-47ED-824A-95730607D8F7}">
      <dgm:prSet/>
      <dgm:spPr/>
      <dgm:t>
        <a:bodyPr/>
        <a:lstStyle/>
        <a:p>
          <a:endParaRPr lang="tr-TR" dirty="0"/>
        </a:p>
      </dgm:t>
    </dgm:pt>
    <dgm:pt modelId="{39AFE635-4E11-480D-9FAB-C4D68DF1E82D}" type="parTrans" cxnId="{3CFEE578-FE87-4C18-9C96-DC37043B3174}">
      <dgm:prSet/>
      <dgm:spPr/>
      <dgm:t>
        <a:bodyPr/>
        <a:lstStyle/>
        <a:p>
          <a:endParaRPr lang="tr-TR"/>
        </a:p>
      </dgm:t>
    </dgm:pt>
    <dgm:pt modelId="{7541968C-C996-46AF-9E46-5EEFA430EBA8}" type="sibTrans" cxnId="{3CFEE578-FE87-4C18-9C96-DC37043B3174}">
      <dgm:prSet/>
      <dgm:spPr/>
      <dgm:t>
        <a:bodyPr/>
        <a:lstStyle/>
        <a:p>
          <a:endParaRPr lang="tr-TR"/>
        </a:p>
      </dgm:t>
    </dgm:pt>
    <dgm:pt modelId="{06D72BB8-E060-4D77-94C2-CB2CFFD92BE0}">
      <dgm:prSet phldrT="[Metin]" custT="1"/>
      <dgm:spPr/>
      <dgm:t>
        <a:bodyPr/>
        <a:lstStyle/>
        <a:p>
          <a:r>
            <a:rPr lang="tr-TR" sz="3200" dirty="0" smtClean="0">
              <a:latin typeface="Arial" panose="020B0604020202020204" pitchFamily="34" charset="0"/>
              <a:cs typeface="Arial" panose="020B0604020202020204" pitchFamily="34" charset="0"/>
            </a:rPr>
            <a:t>M</a:t>
          </a:r>
          <a:r>
            <a:rPr lang="en-US" sz="3200" dirty="0" smtClean="0">
              <a:latin typeface="Arial" panose="020B0604020202020204" pitchFamily="34" charset="0"/>
              <a:cs typeface="Arial" panose="020B0604020202020204" pitchFamily="34" charset="0"/>
            </a:rPr>
            <a:t>ikrodalga</a:t>
          </a:r>
          <a:r>
            <a:rPr lang="tr-TR" sz="3200" dirty="0" smtClean="0">
              <a:latin typeface="Arial" panose="020B0604020202020204" pitchFamily="34" charset="0"/>
              <a:cs typeface="Arial" panose="020B0604020202020204" pitchFamily="34" charset="0"/>
            </a:rPr>
            <a:t> İşl</a:t>
          </a:r>
          <a:r>
            <a:rPr lang="tr-TR" sz="3200" noProof="0" dirty="0" smtClean="0">
              <a:latin typeface="Arial" panose="020B0604020202020204" pitchFamily="34" charset="0"/>
              <a:cs typeface="Arial" panose="020B0604020202020204" pitchFamily="34" charset="0"/>
            </a:rPr>
            <a:t>emi</a:t>
          </a:r>
          <a:endParaRPr lang="tr-TR" sz="32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BA73F5-8E45-41D0-80F3-70352C843944}" type="sibTrans" cxnId="{B14FF3DA-4B5B-40E6-9244-06964C0E5021}">
      <dgm:prSet/>
      <dgm:spPr/>
      <dgm:t>
        <a:bodyPr/>
        <a:lstStyle/>
        <a:p>
          <a:endParaRPr lang="tr-TR"/>
        </a:p>
      </dgm:t>
    </dgm:pt>
    <dgm:pt modelId="{60F63D2E-06D7-473A-A4F8-B0B4EE77F317}" type="parTrans" cxnId="{B14FF3DA-4B5B-40E6-9244-06964C0E5021}">
      <dgm:prSet/>
      <dgm:spPr/>
      <dgm:t>
        <a:bodyPr/>
        <a:lstStyle/>
        <a:p>
          <a:endParaRPr lang="tr-TR"/>
        </a:p>
      </dgm:t>
    </dgm:pt>
    <dgm:pt modelId="{A725B4EB-F5F5-4A78-87CC-59D8FF1A4A49}" type="pres">
      <dgm:prSet presAssocID="{EF713B57-D9EB-45CD-B326-35521DCE1C9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3781E70C-72F9-4D21-B913-8C25E33FC193}" type="pres">
      <dgm:prSet presAssocID="{7A1EBE46-CDB5-4CAD-A4DB-8EE2EA7B1669}" presName="hierRoot1" presStyleCnt="0"/>
      <dgm:spPr/>
    </dgm:pt>
    <dgm:pt modelId="{489E67F8-6B99-48CA-B500-B358AD61D8F3}" type="pres">
      <dgm:prSet presAssocID="{7A1EBE46-CDB5-4CAD-A4DB-8EE2EA7B1669}" presName="composite" presStyleCnt="0"/>
      <dgm:spPr/>
    </dgm:pt>
    <dgm:pt modelId="{CE9E250A-E8B7-4098-9F9E-77E261172C1B}" type="pres">
      <dgm:prSet presAssocID="{7A1EBE46-CDB5-4CAD-A4DB-8EE2EA7B1669}" presName="image" presStyleLbl="node0" presStyleIdx="0" presStyleCnt="1" custScaleX="370343" custScaleY="294321" custLinFactX="-100000" custLinFactNeighborX="-113023" custLinFactNeighborY="2397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A5818F83-ADDE-411D-A3F5-915DEE218184}" type="pres">
      <dgm:prSet presAssocID="{7A1EBE46-CDB5-4CAD-A4DB-8EE2EA7B1669}" presName="text" presStyleLbl="revTx" presStyleIdx="0" presStyleCnt="6" custScaleX="395165" custScaleY="69084" custLinFactNeighborX="88416" custLinFactNeighborY="869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B54D7F4-6C52-4468-B5EB-CC8EF5BDB0FE}" type="pres">
      <dgm:prSet presAssocID="{7A1EBE46-CDB5-4CAD-A4DB-8EE2EA7B1669}" presName="hierChild2" presStyleCnt="0"/>
      <dgm:spPr/>
    </dgm:pt>
    <dgm:pt modelId="{DF56E35E-C94E-4A9C-83F0-4B0057A31A69}" type="pres">
      <dgm:prSet presAssocID="{24D4C6ED-40DB-4267-8A03-25B7A1BCDDF2}" presName="Name10" presStyleLbl="parChTrans1D2" presStyleIdx="0" presStyleCnt="2"/>
      <dgm:spPr/>
      <dgm:t>
        <a:bodyPr/>
        <a:lstStyle/>
        <a:p>
          <a:endParaRPr lang="tr-TR"/>
        </a:p>
      </dgm:t>
    </dgm:pt>
    <dgm:pt modelId="{7FB5B406-F392-42B2-8EF7-B75461E3AB73}" type="pres">
      <dgm:prSet presAssocID="{F6CAA9C3-69DA-4BFE-836F-6F3E8492687F}" presName="hierRoot2" presStyleCnt="0"/>
      <dgm:spPr/>
    </dgm:pt>
    <dgm:pt modelId="{58704CA8-BA96-44EF-AA07-C7C4EA8A1112}" type="pres">
      <dgm:prSet presAssocID="{F6CAA9C3-69DA-4BFE-836F-6F3E8492687F}" presName="composite2" presStyleCnt="0"/>
      <dgm:spPr/>
    </dgm:pt>
    <dgm:pt modelId="{F6F418B4-51D1-4C42-9223-DB5399C34B2E}" type="pres">
      <dgm:prSet presAssocID="{F6CAA9C3-69DA-4BFE-836F-6F3E8492687F}" presName="image2" presStyleLbl="node2" presStyleIdx="0" presStyleCnt="2" custScaleX="329358" custScaleY="259042" custLinFactX="-200000" custLinFactNeighborX="-243845" custLinFactNeighborY="1800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BB1EF5A2-D7E8-4BDA-A113-3D7C3DC861C4}" type="pres">
      <dgm:prSet presAssocID="{F6CAA9C3-69DA-4BFE-836F-6F3E8492687F}" presName="text2" presStyleLbl="revTx" presStyleIdx="1" presStyleCnt="6" custScaleX="368045" custScaleY="171423" custLinFactNeighborX="-83157" custLinFactNeighborY="1103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5F30ABF-EDDB-4D64-B623-BCEF95D331F6}" type="pres">
      <dgm:prSet presAssocID="{F6CAA9C3-69DA-4BFE-836F-6F3E8492687F}" presName="hierChild3" presStyleCnt="0"/>
      <dgm:spPr/>
    </dgm:pt>
    <dgm:pt modelId="{34189F86-F8BF-4486-B960-F0AF355059D1}" type="pres">
      <dgm:prSet presAssocID="{3DD22764-0C0F-4577-8D8D-4626932291F3}" presName="Name17" presStyleLbl="parChTrans1D3" presStyleIdx="0" presStyleCnt="2"/>
      <dgm:spPr/>
      <dgm:t>
        <a:bodyPr/>
        <a:lstStyle/>
        <a:p>
          <a:endParaRPr lang="tr-TR"/>
        </a:p>
      </dgm:t>
    </dgm:pt>
    <dgm:pt modelId="{07897F9A-0B8F-4C1E-A0CD-46734200C9E5}" type="pres">
      <dgm:prSet presAssocID="{12D1A40F-5466-4B5D-BF25-C025F8E7220F}" presName="hierRoot3" presStyleCnt="0"/>
      <dgm:spPr/>
    </dgm:pt>
    <dgm:pt modelId="{1A9CAFE8-6250-4A05-8EE7-6F7C554777BB}" type="pres">
      <dgm:prSet presAssocID="{12D1A40F-5466-4B5D-BF25-C025F8E7220F}" presName="composite3" presStyleCnt="0"/>
      <dgm:spPr/>
    </dgm:pt>
    <dgm:pt modelId="{F50C7023-684D-44E9-B621-F7C6DE00482A}" type="pres">
      <dgm:prSet presAssocID="{12D1A40F-5466-4B5D-BF25-C025F8E7220F}" presName="image3" presStyleLbl="node3" presStyleIdx="0" presStyleCnt="2" custScaleX="293634" custScaleY="265126" custLinFactX="146207" custLinFactNeighborX="200000" custLinFactNeighborY="-1275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D73722BE-28F4-4FE9-8A30-74FF4367F0FA}" type="pres">
      <dgm:prSet presAssocID="{12D1A40F-5466-4B5D-BF25-C025F8E7220F}" presName="text3" presStyleLbl="revTx" presStyleIdx="2" presStyleCnt="6" custScaleX="420161" custScaleY="213436" custLinFactX="-21669" custLinFactNeighborX="-100000" custLinFactNeighborY="27219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1195676-EE74-4281-B038-BD4672D4345D}" type="pres">
      <dgm:prSet presAssocID="{12D1A40F-5466-4B5D-BF25-C025F8E7220F}" presName="hierChild4" presStyleCnt="0"/>
      <dgm:spPr/>
    </dgm:pt>
    <dgm:pt modelId="{9E7362A8-4A80-461A-BF65-C32488E527F8}" type="pres">
      <dgm:prSet presAssocID="{F88A5E62-D656-465F-AD8F-E07C9690016D}" presName="Name17" presStyleLbl="parChTrans1D3" presStyleIdx="1" presStyleCnt="2"/>
      <dgm:spPr/>
      <dgm:t>
        <a:bodyPr/>
        <a:lstStyle/>
        <a:p>
          <a:endParaRPr lang="tr-TR"/>
        </a:p>
      </dgm:t>
    </dgm:pt>
    <dgm:pt modelId="{B6CFE3F5-37C7-4D27-A6F4-63D71D608D02}" type="pres">
      <dgm:prSet presAssocID="{AB0F5E0C-9013-45F8-B9DD-FDB25E08AF9D}" presName="hierRoot3" presStyleCnt="0"/>
      <dgm:spPr/>
    </dgm:pt>
    <dgm:pt modelId="{2A234D76-8B31-4937-A4AA-646CF06CFE3B}" type="pres">
      <dgm:prSet presAssocID="{AB0F5E0C-9013-45F8-B9DD-FDB25E08AF9D}" presName="composite3" presStyleCnt="0"/>
      <dgm:spPr/>
    </dgm:pt>
    <dgm:pt modelId="{DFA3FB74-DB7E-461A-999D-9975DE24EDC7}" type="pres">
      <dgm:prSet presAssocID="{AB0F5E0C-9013-45F8-B9DD-FDB25E08AF9D}" presName="image3" presStyleLbl="node3" presStyleIdx="1" presStyleCnt="2" custScaleX="278150" custScaleY="262084" custLinFactX="300000" custLinFactNeighborX="310154" custLinFactNeighborY="-12756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71077B88-57FB-41EA-9625-4A9351F288D3}" type="pres">
      <dgm:prSet presAssocID="{AB0F5E0C-9013-45F8-B9DD-FDB25E08AF9D}" presName="text3" presStyleLbl="revTx" presStyleIdx="3" presStyleCnt="6" custScaleX="214975" custScaleY="80767" custLinFactX="42297" custLinFactNeighborX="100000" custLinFactNeighborY="-50709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498A163-1D7A-4A24-B0BD-D14CAED81828}" type="pres">
      <dgm:prSet presAssocID="{AB0F5E0C-9013-45F8-B9DD-FDB25E08AF9D}" presName="hierChild4" presStyleCnt="0"/>
      <dgm:spPr/>
    </dgm:pt>
    <dgm:pt modelId="{38CB730F-4ABB-42CA-BBCF-A0D1B382FC38}" type="pres">
      <dgm:prSet presAssocID="{39AFE635-4E11-480D-9FAB-C4D68DF1E82D}" presName="Name23" presStyleLbl="parChTrans1D4" presStyleIdx="0" presStyleCnt="1"/>
      <dgm:spPr/>
      <dgm:t>
        <a:bodyPr/>
        <a:lstStyle/>
        <a:p>
          <a:endParaRPr lang="tr-TR"/>
        </a:p>
      </dgm:t>
    </dgm:pt>
    <dgm:pt modelId="{00433E0F-7F6A-4437-B41D-D55CE8731242}" type="pres">
      <dgm:prSet presAssocID="{9ABBFD66-F743-47ED-824A-95730607D8F7}" presName="hierRoot4" presStyleCnt="0"/>
      <dgm:spPr/>
    </dgm:pt>
    <dgm:pt modelId="{AF6171F1-F2B7-4B11-8140-C0BA208EC557}" type="pres">
      <dgm:prSet presAssocID="{9ABBFD66-F743-47ED-824A-95730607D8F7}" presName="composite4" presStyleCnt="0"/>
      <dgm:spPr/>
    </dgm:pt>
    <dgm:pt modelId="{02AFF8FF-1DA8-4CCE-9FFE-AC54EFE29D7A}" type="pres">
      <dgm:prSet presAssocID="{9ABBFD66-F743-47ED-824A-95730607D8F7}" presName="image4" presStyleLbl="node4" presStyleIdx="0" presStyleCnt="1" custScaleX="226684" custScaleY="218332" custLinFactX="389871" custLinFactNeighborX="400000" custLinFactNeighborY="-8722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9AEF7841-E37E-4A61-85F1-33BA5DCB8E08}" type="pres">
      <dgm:prSet presAssocID="{9ABBFD66-F743-47ED-824A-95730607D8F7}" presName="text4" presStyleLbl="revTx" presStyleIdx="4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E09BF65-BD11-4C30-A955-395866E24566}" type="pres">
      <dgm:prSet presAssocID="{9ABBFD66-F743-47ED-824A-95730607D8F7}" presName="hierChild5" presStyleCnt="0"/>
      <dgm:spPr/>
    </dgm:pt>
    <dgm:pt modelId="{4D6A38D1-19C1-45CF-AE8A-890D6ECD40F0}" type="pres">
      <dgm:prSet presAssocID="{60F63D2E-06D7-473A-A4F8-B0B4EE77F317}" presName="Name10" presStyleLbl="parChTrans1D2" presStyleIdx="1" presStyleCnt="2"/>
      <dgm:spPr/>
      <dgm:t>
        <a:bodyPr/>
        <a:lstStyle/>
        <a:p>
          <a:endParaRPr lang="tr-TR"/>
        </a:p>
      </dgm:t>
    </dgm:pt>
    <dgm:pt modelId="{7823D6EE-05FF-46DB-A61E-D0063E9C59E7}" type="pres">
      <dgm:prSet presAssocID="{06D72BB8-E060-4D77-94C2-CB2CFFD92BE0}" presName="hierRoot2" presStyleCnt="0"/>
      <dgm:spPr/>
    </dgm:pt>
    <dgm:pt modelId="{58FEE48B-4548-434C-9C82-7D0AC9CE72DD}" type="pres">
      <dgm:prSet presAssocID="{06D72BB8-E060-4D77-94C2-CB2CFFD92BE0}" presName="composite2" presStyleCnt="0"/>
      <dgm:spPr/>
    </dgm:pt>
    <dgm:pt modelId="{79FACDB6-128A-4F23-8E17-80A3BB474B0D}" type="pres">
      <dgm:prSet presAssocID="{06D72BB8-E060-4D77-94C2-CB2CFFD92BE0}" presName="image2" presStyleLbl="node2" presStyleIdx="1" presStyleCnt="2" custScaleX="336646" custScaleY="277452" custLinFactNeighborX="-37698" custLinFactNeighborY="-10337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A73E4B40-8FB1-4C43-A027-8F22A57E5A23}" type="pres">
      <dgm:prSet presAssocID="{06D72BB8-E060-4D77-94C2-CB2CFFD92BE0}" presName="text2" presStyleLbl="revTx" presStyleIdx="5" presStyleCnt="6" custScaleX="358597" custScaleY="182336" custLinFactX="92745" custLinFactNeighborX="100000" custLinFactNeighborY="-582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3B7B4DB-17C6-4453-87CC-3748765AFFA9}" type="pres">
      <dgm:prSet presAssocID="{06D72BB8-E060-4D77-94C2-CB2CFFD92BE0}" presName="hierChild3" presStyleCnt="0"/>
      <dgm:spPr/>
    </dgm:pt>
  </dgm:ptLst>
  <dgm:cxnLst>
    <dgm:cxn modelId="{F82767F6-72D0-4EF7-9C09-3CB8ADE73C18}" type="presOf" srcId="{F6CAA9C3-69DA-4BFE-836F-6F3E8492687F}" destId="{BB1EF5A2-D7E8-4BDA-A113-3D7C3DC861C4}" srcOrd="0" destOrd="0" presId="urn:microsoft.com/office/officeart/2009/layout/CirclePictureHierarchy"/>
    <dgm:cxn modelId="{AAFD3682-733B-4697-8847-5A5CF6A721CF}" type="presOf" srcId="{3DD22764-0C0F-4577-8D8D-4626932291F3}" destId="{34189F86-F8BF-4486-B960-F0AF355059D1}" srcOrd="0" destOrd="0" presId="urn:microsoft.com/office/officeart/2009/layout/CirclePictureHierarchy"/>
    <dgm:cxn modelId="{3CFEE578-FE87-4C18-9C96-DC37043B3174}" srcId="{AB0F5E0C-9013-45F8-B9DD-FDB25E08AF9D}" destId="{9ABBFD66-F743-47ED-824A-95730607D8F7}" srcOrd="0" destOrd="0" parTransId="{39AFE635-4E11-480D-9FAB-C4D68DF1E82D}" sibTransId="{7541968C-C996-46AF-9E46-5EEFA430EBA8}"/>
    <dgm:cxn modelId="{B14FF3DA-4B5B-40E6-9244-06964C0E5021}" srcId="{7A1EBE46-CDB5-4CAD-A4DB-8EE2EA7B1669}" destId="{06D72BB8-E060-4D77-94C2-CB2CFFD92BE0}" srcOrd="1" destOrd="0" parTransId="{60F63D2E-06D7-473A-A4F8-B0B4EE77F317}" sibTransId="{5BBA73F5-8E45-41D0-80F3-70352C843944}"/>
    <dgm:cxn modelId="{8EB82C37-5971-45C8-9A76-5E8FBAA1A582}" type="presOf" srcId="{AB0F5E0C-9013-45F8-B9DD-FDB25E08AF9D}" destId="{71077B88-57FB-41EA-9625-4A9351F288D3}" srcOrd="0" destOrd="0" presId="urn:microsoft.com/office/officeart/2009/layout/CirclePictureHierarchy"/>
    <dgm:cxn modelId="{A379B36E-4E32-4F44-98DF-8E11CB29BCF5}" srcId="{EF713B57-D9EB-45CD-B326-35521DCE1C92}" destId="{7A1EBE46-CDB5-4CAD-A4DB-8EE2EA7B1669}" srcOrd="0" destOrd="0" parTransId="{DD8B01EF-8EB2-48BE-BF95-F8536EBD12EC}" sibTransId="{D5E0E9C2-8494-4E91-9998-701D05EBE12D}"/>
    <dgm:cxn modelId="{4AEC4091-F5AB-4BA0-BE0E-B44D4532FA6A}" type="presOf" srcId="{12D1A40F-5466-4B5D-BF25-C025F8E7220F}" destId="{D73722BE-28F4-4FE9-8A30-74FF4367F0FA}" srcOrd="0" destOrd="0" presId="urn:microsoft.com/office/officeart/2009/layout/CirclePictureHierarchy"/>
    <dgm:cxn modelId="{0EE4B908-724C-4817-9C04-C2F4B0A39D59}" srcId="{F6CAA9C3-69DA-4BFE-836F-6F3E8492687F}" destId="{AB0F5E0C-9013-45F8-B9DD-FDB25E08AF9D}" srcOrd="1" destOrd="0" parTransId="{F88A5E62-D656-465F-AD8F-E07C9690016D}" sibTransId="{8A95F3DE-3E3E-44F6-AAE7-E4F794CFDED1}"/>
    <dgm:cxn modelId="{829E0E42-2D0B-4EEF-87A3-2D5BDA182B07}" type="presOf" srcId="{24D4C6ED-40DB-4267-8A03-25B7A1BCDDF2}" destId="{DF56E35E-C94E-4A9C-83F0-4B0057A31A69}" srcOrd="0" destOrd="0" presId="urn:microsoft.com/office/officeart/2009/layout/CirclePictureHierarchy"/>
    <dgm:cxn modelId="{11C5B18C-68EF-47E1-A75F-66C44A6CA2A2}" srcId="{7A1EBE46-CDB5-4CAD-A4DB-8EE2EA7B1669}" destId="{F6CAA9C3-69DA-4BFE-836F-6F3E8492687F}" srcOrd="0" destOrd="0" parTransId="{24D4C6ED-40DB-4267-8A03-25B7A1BCDDF2}" sibTransId="{6F5091E3-F156-4926-9EB0-3BA8DD7E747B}"/>
    <dgm:cxn modelId="{73AAFACE-C826-481C-92F1-E7F620E4556C}" type="presOf" srcId="{60F63D2E-06D7-473A-A4F8-B0B4EE77F317}" destId="{4D6A38D1-19C1-45CF-AE8A-890D6ECD40F0}" srcOrd="0" destOrd="0" presId="urn:microsoft.com/office/officeart/2009/layout/CirclePictureHierarchy"/>
    <dgm:cxn modelId="{75A588B4-9423-4B40-8580-6F680320D8BC}" type="presOf" srcId="{39AFE635-4E11-480D-9FAB-C4D68DF1E82D}" destId="{38CB730F-4ABB-42CA-BBCF-A0D1B382FC38}" srcOrd="0" destOrd="0" presId="urn:microsoft.com/office/officeart/2009/layout/CirclePictureHierarchy"/>
    <dgm:cxn modelId="{08F0B9C7-1918-45AF-80FE-5446F1037D4F}" srcId="{F6CAA9C3-69DA-4BFE-836F-6F3E8492687F}" destId="{12D1A40F-5466-4B5D-BF25-C025F8E7220F}" srcOrd="0" destOrd="0" parTransId="{3DD22764-0C0F-4577-8D8D-4626932291F3}" sibTransId="{6350B07D-246B-4963-950D-DEF1FE2C2AA0}"/>
    <dgm:cxn modelId="{187AB8F9-13CD-4AF5-9195-8CE4C565420B}" type="presOf" srcId="{7A1EBE46-CDB5-4CAD-A4DB-8EE2EA7B1669}" destId="{A5818F83-ADDE-411D-A3F5-915DEE218184}" srcOrd="0" destOrd="0" presId="urn:microsoft.com/office/officeart/2009/layout/CirclePictureHierarchy"/>
    <dgm:cxn modelId="{5E3E4C5F-B641-4437-A2F3-86225697671A}" type="presOf" srcId="{F88A5E62-D656-465F-AD8F-E07C9690016D}" destId="{9E7362A8-4A80-461A-BF65-C32488E527F8}" srcOrd="0" destOrd="0" presId="urn:microsoft.com/office/officeart/2009/layout/CirclePictureHierarchy"/>
    <dgm:cxn modelId="{D80D58B0-8E0A-4D7F-BB1E-86212BE78AFE}" type="presOf" srcId="{06D72BB8-E060-4D77-94C2-CB2CFFD92BE0}" destId="{A73E4B40-8FB1-4C43-A027-8F22A57E5A23}" srcOrd="0" destOrd="0" presId="urn:microsoft.com/office/officeart/2009/layout/CirclePictureHierarchy"/>
    <dgm:cxn modelId="{7A114531-46B1-4193-B551-2AF27D643D42}" type="presOf" srcId="{EF713B57-D9EB-45CD-B326-35521DCE1C92}" destId="{A725B4EB-F5F5-4A78-87CC-59D8FF1A4A49}" srcOrd="0" destOrd="0" presId="urn:microsoft.com/office/officeart/2009/layout/CirclePictureHierarchy"/>
    <dgm:cxn modelId="{A559B534-E66F-4B36-AF89-81D69D84B33A}" type="presOf" srcId="{9ABBFD66-F743-47ED-824A-95730607D8F7}" destId="{9AEF7841-E37E-4A61-85F1-33BA5DCB8E08}" srcOrd="0" destOrd="0" presId="urn:microsoft.com/office/officeart/2009/layout/CirclePictureHierarchy"/>
    <dgm:cxn modelId="{96B6F34F-7C45-4A16-817E-1CE1EDC9D253}" type="presParOf" srcId="{A725B4EB-F5F5-4A78-87CC-59D8FF1A4A49}" destId="{3781E70C-72F9-4D21-B913-8C25E33FC193}" srcOrd="0" destOrd="0" presId="urn:microsoft.com/office/officeart/2009/layout/CirclePictureHierarchy"/>
    <dgm:cxn modelId="{7F0EADD6-02E4-4EF7-97BD-B4101937622D}" type="presParOf" srcId="{3781E70C-72F9-4D21-B913-8C25E33FC193}" destId="{489E67F8-6B99-48CA-B500-B358AD61D8F3}" srcOrd="0" destOrd="0" presId="urn:microsoft.com/office/officeart/2009/layout/CirclePictureHierarchy"/>
    <dgm:cxn modelId="{CA975B9D-FAEC-458B-971F-8D86FB7AE062}" type="presParOf" srcId="{489E67F8-6B99-48CA-B500-B358AD61D8F3}" destId="{CE9E250A-E8B7-4098-9F9E-77E261172C1B}" srcOrd="0" destOrd="0" presId="urn:microsoft.com/office/officeart/2009/layout/CirclePictureHierarchy"/>
    <dgm:cxn modelId="{E9BB5636-23BF-46E7-A280-C175A98500D9}" type="presParOf" srcId="{489E67F8-6B99-48CA-B500-B358AD61D8F3}" destId="{A5818F83-ADDE-411D-A3F5-915DEE218184}" srcOrd="1" destOrd="0" presId="urn:microsoft.com/office/officeart/2009/layout/CirclePictureHierarchy"/>
    <dgm:cxn modelId="{A0B41850-DD9B-413D-8F23-89D7D99CCF9D}" type="presParOf" srcId="{3781E70C-72F9-4D21-B913-8C25E33FC193}" destId="{4B54D7F4-6C52-4468-B5EB-CC8EF5BDB0FE}" srcOrd="1" destOrd="0" presId="urn:microsoft.com/office/officeart/2009/layout/CirclePictureHierarchy"/>
    <dgm:cxn modelId="{603AFC0B-659C-4B6C-A3DE-7D1D9E4DEA51}" type="presParOf" srcId="{4B54D7F4-6C52-4468-B5EB-CC8EF5BDB0FE}" destId="{DF56E35E-C94E-4A9C-83F0-4B0057A31A69}" srcOrd="0" destOrd="0" presId="urn:microsoft.com/office/officeart/2009/layout/CirclePictureHierarchy"/>
    <dgm:cxn modelId="{DC857846-E44F-41AD-8CAD-3A52B8C2C4DA}" type="presParOf" srcId="{4B54D7F4-6C52-4468-B5EB-CC8EF5BDB0FE}" destId="{7FB5B406-F392-42B2-8EF7-B75461E3AB73}" srcOrd="1" destOrd="0" presId="urn:microsoft.com/office/officeart/2009/layout/CirclePictureHierarchy"/>
    <dgm:cxn modelId="{E55E86B0-6FD8-468E-A52B-0E4E2F35FE19}" type="presParOf" srcId="{7FB5B406-F392-42B2-8EF7-B75461E3AB73}" destId="{58704CA8-BA96-44EF-AA07-C7C4EA8A1112}" srcOrd="0" destOrd="0" presId="urn:microsoft.com/office/officeart/2009/layout/CirclePictureHierarchy"/>
    <dgm:cxn modelId="{D73FDF0F-274D-4E88-8616-C79A16A87506}" type="presParOf" srcId="{58704CA8-BA96-44EF-AA07-C7C4EA8A1112}" destId="{F6F418B4-51D1-4C42-9223-DB5399C34B2E}" srcOrd="0" destOrd="0" presId="urn:microsoft.com/office/officeart/2009/layout/CirclePictureHierarchy"/>
    <dgm:cxn modelId="{5121C7A5-5EB9-4FE6-AF1E-31B55EF17D9F}" type="presParOf" srcId="{58704CA8-BA96-44EF-AA07-C7C4EA8A1112}" destId="{BB1EF5A2-D7E8-4BDA-A113-3D7C3DC861C4}" srcOrd="1" destOrd="0" presId="urn:microsoft.com/office/officeart/2009/layout/CirclePictureHierarchy"/>
    <dgm:cxn modelId="{26F51489-5AE0-404E-84CC-920D809E5061}" type="presParOf" srcId="{7FB5B406-F392-42B2-8EF7-B75461E3AB73}" destId="{65F30ABF-EDDB-4D64-B623-BCEF95D331F6}" srcOrd="1" destOrd="0" presId="urn:microsoft.com/office/officeart/2009/layout/CirclePictureHierarchy"/>
    <dgm:cxn modelId="{379C1CB8-4102-4B11-88E0-5A8E4FE75178}" type="presParOf" srcId="{65F30ABF-EDDB-4D64-B623-BCEF95D331F6}" destId="{34189F86-F8BF-4486-B960-F0AF355059D1}" srcOrd="0" destOrd="0" presId="urn:microsoft.com/office/officeart/2009/layout/CirclePictureHierarchy"/>
    <dgm:cxn modelId="{0C1A8A8E-76F5-4897-AB6C-B4A91669814A}" type="presParOf" srcId="{65F30ABF-EDDB-4D64-B623-BCEF95D331F6}" destId="{07897F9A-0B8F-4C1E-A0CD-46734200C9E5}" srcOrd="1" destOrd="0" presId="urn:microsoft.com/office/officeart/2009/layout/CirclePictureHierarchy"/>
    <dgm:cxn modelId="{8A67C68A-8252-4BFA-BE97-05B8B0DB0DD5}" type="presParOf" srcId="{07897F9A-0B8F-4C1E-A0CD-46734200C9E5}" destId="{1A9CAFE8-6250-4A05-8EE7-6F7C554777BB}" srcOrd="0" destOrd="0" presId="urn:microsoft.com/office/officeart/2009/layout/CirclePictureHierarchy"/>
    <dgm:cxn modelId="{59A3DAE0-8A19-4F7F-A291-83103D8D7D2F}" type="presParOf" srcId="{1A9CAFE8-6250-4A05-8EE7-6F7C554777BB}" destId="{F50C7023-684D-44E9-B621-F7C6DE00482A}" srcOrd="0" destOrd="0" presId="urn:microsoft.com/office/officeart/2009/layout/CirclePictureHierarchy"/>
    <dgm:cxn modelId="{8FA0A7E8-4183-46BD-8E6D-C786F11D0AFA}" type="presParOf" srcId="{1A9CAFE8-6250-4A05-8EE7-6F7C554777BB}" destId="{D73722BE-28F4-4FE9-8A30-74FF4367F0FA}" srcOrd="1" destOrd="0" presId="urn:microsoft.com/office/officeart/2009/layout/CirclePictureHierarchy"/>
    <dgm:cxn modelId="{32F9021F-CCBB-436C-B021-4FA7FB78C3C1}" type="presParOf" srcId="{07897F9A-0B8F-4C1E-A0CD-46734200C9E5}" destId="{61195676-EE74-4281-B038-BD4672D4345D}" srcOrd="1" destOrd="0" presId="urn:microsoft.com/office/officeart/2009/layout/CirclePictureHierarchy"/>
    <dgm:cxn modelId="{FF379220-AC1C-4C10-8172-6F0DA305E237}" type="presParOf" srcId="{65F30ABF-EDDB-4D64-B623-BCEF95D331F6}" destId="{9E7362A8-4A80-461A-BF65-C32488E527F8}" srcOrd="2" destOrd="0" presId="urn:microsoft.com/office/officeart/2009/layout/CirclePictureHierarchy"/>
    <dgm:cxn modelId="{11EAF948-91C9-45B7-BF04-8D0549D6A39F}" type="presParOf" srcId="{65F30ABF-EDDB-4D64-B623-BCEF95D331F6}" destId="{B6CFE3F5-37C7-4D27-A6F4-63D71D608D02}" srcOrd="3" destOrd="0" presId="urn:microsoft.com/office/officeart/2009/layout/CirclePictureHierarchy"/>
    <dgm:cxn modelId="{DD4FEB3E-89D6-46DA-8DE1-1D41DD47DE4D}" type="presParOf" srcId="{B6CFE3F5-37C7-4D27-A6F4-63D71D608D02}" destId="{2A234D76-8B31-4937-A4AA-646CF06CFE3B}" srcOrd="0" destOrd="0" presId="urn:microsoft.com/office/officeart/2009/layout/CirclePictureHierarchy"/>
    <dgm:cxn modelId="{4F17EE3A-4462-4BA8-A2B8-F0151BDE45E3}" type="presParOf" srcId="{2A234D76-8B31-4937-A4AA-646CF06CFE3B}" destId="{DFA3FB74-DB7E-461A-999D-9975DE24EDC7}" srcOrd="0" destOrd="0" presId="urn:microsoft.com/office/officeart/2009/layout/CirclePictureHierarchy"/>
    <dgm:cxn modelId="{7AC764F7-4DE5-44AF-9DA7-C8E73EE1817F}" type="presParOf" srcId="{2A234D76-8B31-4937-A4AA-646CF06CFE3B}" destId="{71077B88-57FB-41EA-9625-4A9351F288D3}" srcOrd="1" destOrd="0" presId="urn:microsoft.com/office/officeart/2009/layout/CirclePictureHierarchy"/>
    <dgm:cxn modelId="{3BA9BA19-B440-43C4-B2E7-D00053796286}" type="presParOf" srcId="{B6CFE3F5-37C7-4D27-A6F4-63D71D608D02}" destId="{5498A163-1D7A-4A24-B0BD-D14CAED81828}" srcOrd="1" destOrd="0" presId="urn:microsoft.com/office/officeart/2009/layout/CirclePictureHierarchy"/>
    <dgm:cxn modelId="{686ABD1D-19F2-468D-A035-43C126E2DC71}" type="presParOf" srcId="{5498A163-1D7A-4A24-B0BD-D14CAED81828}" destId="{38CB730F-4ABB-42CA-BBCF-A0D1B382FC38}" srcOrd="0" destOrd="0" presId="urn:microsoft.com/office/officeart/2009/layout/CirclePictureHierarchy"/>
    <dgm:cxn modelId="{98CAA828-BB0D-4788-91F7-89268A45D33E}" type="presParOf" srcId="{5498A163-1D7A-4A24-B0BD-D14CAED81828}" destId="{00433E0F-7F6A-4437-B41D-D55CE8731242}" srcOrd="1" destOrd="0" presId="urn:microsoft.com/office/officeart/2009/layout/CirclePictureHierarchy"/>
    <dgm:cxn modelId="{36C17A8A-F705-4CDA-BF49-6977DDF85B12}" type="presParOf" srcId="{00433E0F-7F6A-4437-B41D-D55CE8731242}" destId="{AF6171F1-F2B7-4B11-8140-C0BA208EC557}" srcOrd="0" destOrd="0" presId="urn:microsoft.com/office/officeart/2009/layout/CirclePictureHierarchy"/>
    <dgm:cxn modelId="{58531ED6-6D07-4A80-A7D9-DFB2804F64AF}" type="presParOf" srcId="{AF6171F1-F2B7-4B11-8140-C0BA208EC557}" destId="{02AFF8FF-1DA8-4CCE-9FFE-AC54EFE29D7A}" srcOrd="0" destOrd="0" presId="urn:microsoft.com/office/officeart/2009/layout/CirclePictureHierarchy"/>
    <dgm:cxn modelId="{5EB49AD4-0008-475B-A2D2-6CB33732A33B}" type="presParOf" srcId="{AF6171F1-F2B7-4B11-8140-C0BA208EC557}" destId="{9AEF7841-E37E-4A61-85F1-33BA5DCB8E08}" srcOrd="1" destOrd="0" presId="urn:microsoft.com/office/officeart/2009/layout/CirclePictureHierarchy"/>
    <dgm:cxn modelId="{87FE45FC-1E14-49D0-A919-5C0DF9CB552E}" type="presParOf" srcId="{00433E0F-7F6A-4437-B41D-D55CE8731242}" destId="{8E09BF65-BD11-4C30-A955-395866E24566}" srcOrd="1" destOrd="0" presId="urn:microsoft.com/office/officeart/2009/layout/CirclePictureHierarchy"/>
    <dgm:cxn modelId="{57D33209-68BD-44B4-A38D-BAEEB9B12E2F}" type="presParOf" srcId="{4B54D7F4-6C52-4468-B5EB-CC8EF5BDB0FE}" destId="{4D6A38D1-19C1-45CF-AE8A-890D6ECD40F0}" srcOrd="2" destOrd="0" presId="urn:microsoft.com/office/officeart/2009/layout/CirclePictureHierarchy"/>
    <dgm:cxn modelId="{19789D50-2E7F-4560-99DC-809ED72B10AE}" type="presParOf" srcId="{4B54D7F4-6C52-4468-B5EB-CC8EF5BDB0FE}" destId="{7823D6EE-05FF-46DB-A61E-D0063E9C59E7}" srcOrd="3" destOrd="0" presId="urn:microsoft.com/office/officeart/2009/layout/CirclePictureHierarchy"/>
    <dgm:cxn modelId="{0261316D-A83C-4B61-8156-057D319F2272}" type="presParOf" srcId="{7823D6EE-05FF-46DB-A61E-D0063E9C59E7}" destId="{58FEE48B-4548-434C-9C82-7D0AC9CE72DD}" srcOrd="0" destOrd="0" presId="urn:microsoft.com/office/officeart/2009/layout/CirclePictureHierarchy"/>
    <dgm:cxn modelId="{1BBBD306-D5BB-4DF0-8CE6-48DA143EFC91}" type="presParOf" srcId="{58FEE48B-4548-434C-9C82-7D0AC9CE72DD}" destId="{79FACDB6-128A-4F23-8E17-80A3BB474B0D}" srcOrd="0" destOrd="0" presId="urn:microsoft.com/office/officeart/2009/layout/CirclePictureHierarchy"/>
    <dgm:cxn modelId="{CCFDFCDE-0B03-4C1C-AE4F-0C122A4221B7}" type="presParOf" srcId="{58FEE48B-4548-434C-9C82-7D0AC9CE72DD}" destId="{A73E4B40-8FB1-4C43-A027-8F22A57E5A23}" srcOrd="1" destOrd="0" presId="urn:microsoft.com/office/officeart/2009/layout/CirclePictureHierarchy"/>
    <dgm:cxn modelId="{39A6FCF4-0077-4C8C-ADAA-F02382FBB8F2}" type="presParOf" srcId="{7823D6EE-05FF-46DB-A61E-D0063E9C59E7}" destId="{F3B7B4DB-17C6-4453-87CC-3748765AFFA9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050E5B-5EBF-4B57-8F64-3A11B8CF5D47}">
      <dsp:nvSpPr>
        <dsp:cNvPr id="0" name=""/>
        <dsp:cNvSpPr/>
      </dsp:nvSpPr>
      <dsp:spPr>
        <a:xfrm>
          <a:off x="0" y="0"/>
          <a:ext cx="2115042" cy="44644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lumMod val="60000"/>
              <a:lumOff val="4000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 dirty="0" smtClean="0">
              <a:latin typeface="Arial" panose="020B0604020202020204" pitchFamily="34" charset="0"/>
              <a:cs typeface="Arial" panose="020B0604020202020204" pitchFamily="34" charset="0"/>
            </a:rPr>
            <a:t>Soldurma</a:t>
          </a:r>
          <a:endParaRPr lang="tr-TR" sz="3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785798"/>
        <a:ext cx="2115042" cy="1785798"/>
      </dsp:txXfrm>
    </dsp:sp>
    <dsp:sp modelId="{7CC04BB0-B395-4B92-9288-254BF9BF0D5B}">
      <dsp:nvSpPr>
        <dsp:cNvPr id="0" name=""/>
        <dsp:cNvSpPr/>
      </dsp:nvSpPr>
      <dsp:spPr>
        <a:xfrm>
          <a:off x="0" y="144014"/>
          <a:ext cx="2002838" cy="195902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E3B9FE-B294-4E56-81B0-E78AC2A96816}">
      <dsp:nvSpPr>
        <dsp:cNvPr id="0" name=""/>
        <dsp:cNvSpPr/>
      </dsp:nvSpPr>
      <dsp:spPr>
        <a:xfrm>
          <a:off x="2131234" y="0"/>
          <a:ext cx="1855302" cy="44644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lumMod val="60000"/>
              <a:lumOff val="4000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Kıvırma</a:t>
          </a:r>
          <a:endParaRPr lang="tr-TR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31234" y="1785798"/>
        <a:ext cx="1855302" cy="1785798"/>
      </dsp:txXfrm>
    </dsp:sp>
    <dsp:sp modelId="{357114C4-53BB-4856-B3EC-FC044F2066E8}">
      <dsp:nvSpPr>
        <dsp:cNvPr id="0" name=""/>
        <dsp:cNvSpPr/>
      </dsp:nvSpPr>
      <dsp:spPr>
        <a:xfrm>
          <a:off x="2091869" y="72007"/>
          <a:ext cx="1868615" cy="2022401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85CC5C-9CD4-4B33-80B3-CE87AE311A33}">
      <dsp:nvSpPr>
        <dsp:cNvPr id="0" name=""/>
        <dsp:cNvSpPr/>
      </dsp:nvSpPr>
      <dsp:spPr>
        <a:xfrm>
          <a:off x="4009698" y="0"/>
          <a:ext cx="1975005" cy="44644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lumMod val="60000"/>
              <a:lumOff val="4000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Fermantasyon/ Oksidasyon</a:t>
          </a:r>
          <a:endParaRPr lang="tr-TR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09698" y="1785798"/>
        <a:ext cx="1975005" cy="1785798"/>
      </dsp:txXfrm>
    </dsp:sp>
    <dsp:sp modelId="{9DDD0E0E-E48D-4659-ADF5-001A4E4DBEDC}">
      <dsp:nvSpPr>
        <dsp:cNvPr id="0" name=""/>
        <dsp:cNvSpPr/>
      </dsp:nvSpPr>
      <dsp:spPr>
        <a:xfrm>
          <a:off x="4094797" y="144014"/>
          <a:ext cx="1889888" cy="1923998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E6DE3E-0B20-453E-9A0A-D052BB038A32}">
      <dsp:nvSpPr>
        <dsp:cNvPr id="0" name=""/>
        <dsp:cNvSpPr/>
      </dsp:nvSpPr>
      <dsp:spPr>
        <a:xfrm>
          <a:off x="241946" y="3571596"/>
          <a:ext cx="5564778" cy="669674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EC9FAA-5815-4C53-8EB4-83F390431D91}">
      <dsp:nvSpPr>
        <dsp:cNvPr id="0" name=""/>
        <dsp:cNvSpPr/>
      </dsp:nvSpPr>
      <dsp:spPr>
        <a:xfrm>
          <a:off x="71998" y="21"/>
          <a:ext cx="2161927" cy="44644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lumMod val="60000"/>
              <a:lumOff val="4000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400" kern="1200" dirty="0" smtClean="0">
              <a:latin typeface="Arial" panose="020B0604020202020204" pitchFamily="34" charset="0"/>
              <a:cs typeface="Arial" panose="020B0604020202020204" pitchFamily="34" charset="0"/>
            </a:rPr>
            <a:t>Kurutma</a:t>
          </a:r>
          <a:endParaRPr lang="tr-TR" sz="3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1998" y="1785819"/>
        <a:ext cx="2161927" cy="1785798"/>
      </dsp:txXfrm>
    </dsp:sp>
    <dsp:sp modelId="{E0242ED2-674A-451B-8143-FAC722C0D840}">
      <dsp:nvSpPr>
        <dsp:cNvPr id="0" name=""/>
        <dsp:cNvSpPr/>
      </dsp:nvSpPr>
      <dsp:spPr>
        <a:xfrm>
          <a:off x="128627" y="73189"/>
          <a:ext cx="2003297" cy="2056609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EAD2C0-7890-4A26-8DD7-0D0260858958}">
      <dsp:nvSpPr>
        <dsp:cNvPr id="0" name=""/>
        <dsp:cNvSpPr/>
      </dsp:nvSpPr>
      <dsp:spPr>
        <a:xfrm>
          <a:off x="2230560" y="1"/>
          <a:ext cx="2161927" cy="44644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lumMod val="60000"/>
              <a:lumOff val="4000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400" kern="1200" dirty="0" smtClean="0">
              <a:latin typeface="Arial" panose="020B0604020202020204" pitchFamily="34" charset="0"/>
              <a:cs typeface="Arial" panose="020B0604020202020204" pitchFamily="34" charset="0"/>
            </a:rPr>
            <a:t>Tasnif </a:t>
          </a:r>
          <a:endParaRPr lang="tr-TR" sz="3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30560" y="1785800"/>
        <a:ext cx="2161927" cy="1785798"/>
      </dsp:txXfrm>
    </dsp:sp>
    <dsp:sp modelId="{DE9E468F-ADEF-446E-9183-03D091B5112C}">
      <dsp:nvSpPr>
        <dsp:cNvPr id="0" name=""/>
        <dsp:cNvSpPr/>
      </dsp:nvSpPr>
      <dsp:spPr>
        <a:xfrm>
          <a:off x="2287769" y="73185"/>
          <a:ext cx="1995864" cy="208974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EE69C5-872C-44C6-B5E5-07D79067DD15}">
      <dsp:nvSpPr>
        <dsp:cNvPr id="0" name=""/>
        <dsp:cNvSpPr/>
      </dsp:nvSpPr>
      <dsp:spPr>
        <a:xfrm>
          <a:off x="175699" y="3571596"/>
          <a:ext cx="4041088" cy="669674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9E6D81-FD01-43D4-9274-72EFC1480C96}">
      <dsp:nvSpPr>
        <dsp:cNvPr id="0" name=""/>
        <dsp:cNvSpPr/>
      </dsp:nvSpPr>
      <dsp:spPr>
        <a:xfrm>
          <a:off x="0" y="35799"/>
          <a:ext cx="6573317" cy="1141920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dir="5400000" algn="bl" rotWithShape="0">
            <a:srgbClr val="000000">
              <a:alpha val="4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r" defTabSz="914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0" i="0" kern="1200" noProof="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Organik Gübre</a:t>
          </a:r>
          <a:endParaRPr lang="tr-TR" sz="3200" b="0" i="0" kern="1200" noProof="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55744" y="91543"/>
        <a:ext cx="6461829" cy="1030432"/>
      </dsp:txXfrm>
    </dsp:sp>
    <dsp:sp modelId="{7A49BB88-7937-485F-959B-601F5C9ED20D}">
      <dsp:nvSpPr>
        <dsp:cNvPr id="0" name=""/>
        <dsp:cNvSpPr/>
      </dsp:nvSpPr>
      <dsp:spPr>
        <a:xfrm>
          <a:off x="0" y="1353399"/>
          <a:ext cx="6573317" cy="1141920"/>
        </a:xfrm>
        <a:prstGeom prst="roundRect">
          <a:avLst/>
        </a:prstGeom>
        <a:solidFill>
          <a:schemeClr val="accent1">
            <a:shade val="80000"/>
            <a:hueOff val="-10438"/>
            <a:satOff val="-5610"/>
            <a:lumOff val="9930"/>
            <a:alphaOff val="0"/>
          </a:schemeClr>
        </a:solidFill>
        <a:ln>
          <a:noFill/>
        </a:ln>
        <a:effectLst>
          <a:outerShdw blurRad="39999" dist="23000" dir="5400000" algn="bl" rotWithShape="0">
            <a:srgbClr val="000000">
              <a:alpha val="4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r" defTabSz="914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0" i="0" kern="1200" noProof="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Mantar ve Süs Bitkisi yetiştirme</a:t>
          </a:r>
          <a:endParaRPr lang="tr-TR" sz="3200" b="0" i="0" kern="1200" noProof="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55744" y="1409143"/>
        <a:ext cx="6461829" cy="1030432"/>
      </dsp:txXfrm>
    </dsp:sp>
    <dsp:sp modelId="{C788934C-2880-47BF-8B0C-92AE9665EA1C}">
      <dsp:nvSpPr>
        <dsp:cNvPr id="0" name=""/>
        <dsp:cNvSpPr/>
      </dsp:nvSpPr>
      <dsp:spPr>
        <a:xfrm>
          <a:off x="0" y="2671000"/>
          <a:ext cx="6573317" cy="1141920"/>
        </a:xfrm>
        <a:prstGeom prst="roundRect">
          <a:avLst/>
        </a:prstGeom>
        <a:solidFill>
          <a:schemeClr val="accent1">
            <a:shade val="80000"/>
            <a:hueOff val="-20875"/>
            <a:satOff val="-11220"/>
            <a:lumOff val="19860"/>
            <a:alphaOff val="0"/>
          </a:schemeClr>
        </a:solidFill>
        <a:ln>
          <a:noFill/>
        </a:ln>
        <a:effectLst>
          <a:outerShdw blurRad="39999" dist="23000" dir="5400000" algn="bl" rotWithShape="0">
            <a:srgbClr val="000000">
              <a:alpha val="4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r" defTabSz="914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0" i="0" kern="1200" noProof="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Piroliz</a:t>
          </a:r>
          <a:r>
            <a:rPr lang="tr-TR" sz="3200" b="0" i="0" kern="1200" noProof="0" dirty="0" smtClean="0">
              <a:latin typeface="Cambria"/>
              <a:ea typeface="+mn-ea"/>
              <a:cs typeface="+mn-cs"/>
            </a:rPr>
            <a:t> yolu ile gaz ve sıvı ürünlere  </a:t>
          </a:r>
          <a:endParaRPr lang="tr-TR" sz="3200" b="0" i="0" kern="1200" noProof="0" dirty="0">
            <a:latin typeface="Cambria"/>
            <a:ea typeface="+mn-ea"/>
            <a:cs typeface="+mn-cs"/>
          </a:endParaRPr>
        </a:p>
      </dsp:txBody>
      <dsp:txXfrm>
        <a:off x="55744" y="2726744"/>
        <a:ext cx="6461829" cy="1030432"/>
      </dsp:txXfrm>
    </dsp:sp>
    <dsp:sp modelId="{C97C8A5C-B9F6-4FDA-BF74-97BAB2625D71}">
      <dsp:nvSpPr>
        <dsp:cNvPr id="0" name=""/>
        <dsp:cNvSpPr/>
      </dsp:nvSpPr>
      <dsp:spPr>
        <a:xfrm>
          <a:off x="0" y="3988600"/>
          <a:ext cx="6573317" cy="1141920"/>
        </a:xfrm>
        <a:prstGeom prst="roundRect">
          <a:avLst/>
        </a:prstGeom>
        <a:solidFill>
          <a:schemeClr val="accent1">
            <a:shade val="80000"/>
            <a:hueOff val="-31313"/>
            <a:satOff val="-16830"/>
            <a:lumOff val="29790"/>
            <a:alphaOff val="0"/>
          </a:schemeClr>
        </a:solidFill>
        <a:ln>
          <a:noFill/>
        </a:ln>
        <a:effectLst>
          <a:outerShdw blurRad="39999" dist="23000" dir="5400000" algn="bl" rotWithShape="0">
            <a:srgbClr val="000000">
              <a:alpha val="4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r" defTabSz="914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0" i="0" kern="1200" noProof="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Aktif Karbon Üretiminde</a:t>
          </a:r>
          <a:endParaRPr lang="tr-TR" sz="3200" b="0" i="0" kern="1200" noProof="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55744" y="4044344"/>
        <a:ext cx="6461829" cy="10304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AD1EDA-9EAF-4874-BF22-1643560BC589}">
      <dsp:nvSpPr>
        <dsp:cNvPr id="0" name=""/>
        <dsp:cNvSpPr/>
      </dsp:nvSpPr>
      <dsp:spPr>
        <a:xfrm>
          <a:off x="-96461" y="0"/>
          <a:ext cx="4824536" cy="482453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ACFFD1-BCE4-4581-AD32-5540DA561E3C}">
      <dsp:nvSpPr>
        <dsp:cNvPr id="0" name=""/>
        <dsp:cNvSpPr/>
      </dsp:nvSpPr>
      <dsp:spPr>
        <a:xfrm>
          <a:off x="2303821" y="0"/>
          <a:ext cx="7884876" cy="48245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Termal </a:t>
          </a:r>
          <a:r>
            <a:rPr lang="en-US" sz="3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</a:t>
          </a:r>
          <a:r>
            <a:rPr lang="tr-TR" sz="3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ktivasyon(piroliz</a:t>
          </a:r>
          <a:r>
            <a:rPr lang="tr-TR" sz="3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tr-TR" sz="3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03821" y="0"/>
        <a:ext cx="3942438" cy="1447363"/>
      </dsp:txXfrm>
    </dsp:sp>
    <dsp:sp modelId="{919C82C1-AF21-4109-91B2-B62E68DA4507}">
      <dsp:nvSpPr>
        <dsp:cNvPr id="0" name=""/>
        <dsp:cNvSpPr/>
      </dsp:nvSpPr>
      <dsp:spPr>
        <a:xfrm>
          <a:off x="747833" y="1447363"/>
          <a:ext cx="3135945" cy="313594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BD55C8-68F3-40D7-B5B1-D2B3192ACE4F}">
      <dsp:nvSpPr>
        <dsp:cNvPr id="0" name=""/>
        <dsp:cNvSpPr/>
      </dsp:nvSpPr>
      <dsp:spPr>
        <a:xfrm>
          <a:off x="2315806" y="1447363"/>
          <a:ext cx="7884876" cy="313594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Fiziksel Aktivasyon</a:t>
          </a:r>
          <a:endParaRPr lang="tr-TR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15806" y="1447363"/>
        <a:ext cx="3942438" cy="1447359"/>
      </dsp:txXfrm>
    </dsp:sp>
    <dsp:sp modelId="{4FE273F9-7CF2-472B-B051-612899CFA6F7}">
      <dsp:nvSpPr>
        <dsp:cNvPr id="0" name=""/>
        <dsp:cNvSpPr/>
      </dsp:nvSpPr>
      <dsp:spPr>
        <a:xfrm>
          <a:off x="1592126" y="2894723"/>
          <a:ext cx="1447359" cy="144735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6CFAA4-EF2C-4514-AC03-0F0676CAFAE1}">
      <dsp:nvSpPr>
        <dsp:cNvPr id="0" name=""/>
        <dsp:cNvSpPr/>
      </dsp:nvSpPr>
      <dsp:spPr>
        <a:xfrm>
          <a:off x="2304294" y="2880321"/>
          <a:ext cx="7884876" cy="14473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Kimyasal Aktivasyon</a:t>
          </a:r>
          <a:endParaRPr lang="tr-TR" sz="3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04294" y="2880321"/>
        <a:ext cx="3942438" cy="1447359"/>
      </dsp:txXfrm>
    </dsp:sp>
    <dsp:sp modelId="{C70BD9BB-39BB-49B9-A063-9C5F5BCE5321}">
      <dsp:nvSpPr>
        <dsp:cNvPr id="0" name=""/>
        <dsp:cNvSpPr/>
      </dsp:nvSpPr>
      <dsp:spPr>
        <a:xfrm>
          <a:off x="6065321" y="0"/>
          <a:ext cx="4328284" cy="1447363"/>
        </a:xfrm>
        <a:prstGeom prst="rect">
          <a:avLst/>
        </a:prstGeom>
        <a:noFill/>
        <a:ln w="28575" cap="flat" cmpd="sng" algn="ctr">
          <a:noFill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İnert atmosferde</a:t>
          </a:r>
          <a:endParaRPr lang="tr-TR" sz="3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Yüksek sıcaklıkta karbonizasyonla</a:t>
          </a:r>
          <a:endParaRPr lang="tr-TR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65321" y="0"/>
        <a:ext cx="4328284" cy="1447363"/>
      </dsp:txXfrm>
    </dsp:sp>
    <dsp:sp modelId="{CD08535E-AC46-4AFF-BEE4-09C3E6066F19}">
      <dsp:nvSpPr>
        <dsp:cNvPr id="0" name=""/>
        <dsp:cNvSpPr/>
      </dsp:nvSpPr>
      <dsp:spPr>
        <a:xfrm>
          <a:off x="6258244" y="2894723"/>
          <a:ext cx="3942438" cy="1447359"/>
        </a:xfrm>
        <a:prstGeom prst="rect">
          <a:avLst/>
        </a:prstGeom>
        <a:noFill/>
        <a:ln w="28575" cap="flat" cmpd="sng" algn="ctr">
          <a:noFill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Fosforik Asit</a:t>
          </a:r>
          <a:endParaRPr lang="tr-TR" sz="3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Potasyum Karbonat</a:t>
          </a:r>
          <a:endParaRPr lang="tr-TR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58244" y="2894723"/>
        <a:ext cx="3942438" cy="14473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78AFE-17E1-4970-9815-8FB6D3ACA995}">
      <dsp:nvSpPr>
        <dsp:cNvPr id="0" name=""/>
        <dsp:cNvSpPr/>
      </dsp:nvSpPr>
      <dsp:spPr>
        <a:xfrm>
          <a:off x="25" y="0"/>
          <a:ext cx="10320954" cy="14401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Karbonizasyon prosesinde hammaddenin pirolitik bozunması sonucu karbon olmayan </a:t>
          </a:r>
          <a:r>
            <a:rPr lang="tr-TR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elementler(O,H,N)uçucu </a:t>
          </a:r>
          <a:r>
            <a:rPr lang="tr-TR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gazlar </a:t>
          </a:r>
          <a:r>
            <a:rPr lang="tr-TR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halinde</a:t>
          </a:r>
          <a:r>
            <a:rPr lang="en-US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tr-TR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ayrılır</a:t>
          </a:r>
          <a:endParaRPr lang="tr-TR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206" y="42181"/>
        <a:ext cx="8565716" cy="1355796"/>
      </dsp:txXfrm>
    </dsp:sp>
    <dsp:sp modelId="{0449B0F8-68B7-427E-A8D5-F07415697C62}">
      <dsp:nvSpPr>
        <dsp:cNvPr id="0" name=""/>
        <dsp:cNvSpPr/>
      </dsp:nvSpPr>
      <dsp:spPr>
        <a:xfrm>
          <a:off x="1100817" y="1728184"/>
          <a:ext cx="10076794" cy="1598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Geride kalan elementel karbon atomları   gruplanarak çapraz bağlı aromatik tabakalar oluşturur</a:t>
          </a:r>
          <a:endParaRPr lang="tr-TR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47638" y="1775005"/>
        <a:ext cx="8054947" cy="1504935"/>
      </dsp:txXfrm>
    </dsp:sp>
    <dsp:sp modelId="{44C487E3-23CE-4253-9E6A-C0E8CB1CD12A}">
      <dsp:nvSpPr>
        <dsp:cNvPr id="0" name=""/>
        <dsp:cNvSpPr/>
      </dsp:nvSpPr>
      <dsp:spPr>
        <a:xfrm>
          <a:off x="1839297" y="3626410"/>
          <a:ext cx="10076794" cy="1598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Bu tabakalar rasgele düzenlenir ve aralarında serbest yarık/çatlaklar kalır</a:t>
          </a:r>
          <a:endParaRPr lang="tr-TR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86118" y="3673231"/>
        <a:ext cx="8054947" cy="1504935"/>
      </dsp:txXfrm>
    </dsp:sp>
    <dsp:sp modelId="{B88D068B-BBF9-4C02-81E5-92D8C45E4A2C}">
      <dsp:nvSpPr>
        <dsp:cNvPr id="0" name=""/>
        <dsp:cNvSpPr/>
      </dsp:nvSpPr>
      <dsp:spPr>
        <a:xfrm>
          <a:off x="9098758" y="1212254"/>
          <a:ext cx="1039075" cy="103907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600" kern="1200"/>
        </a:p>
      </dsp:txBody>
      <dsp:txXfrm>
        <a:off x="9332550" y="1212254"/>
        <a:ext cx="571491" cy="781904"/>
      </dsp:txXfrm>
    </dsp:sp>
    <dsp:sp modelId="{456EB75C-14A3-4CA0-8A57-C565B5A07190}">
      <dsp:nvSpPr>
        <dsp:cNvPr id="0" name=""/>
        <dsp:cNvSpPr/>
      </dsp:nvSpPr>
      <dsp:spPr>
        <a:xfrm>
          <a:off x="9987887" y="3066604"/>
          <a:ext cx="1039075" cy="103907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600" kern="1200"/>
        </a:p>
      </dsp:txBody>
      <dsp:txXfrm>
        <a:off x="10221679" y="3066604"/>
        <a:ext cx="571491" cy="7819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D5BF20-68B9-4735-A9CD-AA242D4F1BE8}">
      <dsp:nvSpPr>
        <dsp:cNvPr id="0" name=""/>
        <dsp:cNvSpPr/>
      </dsp:nvSpPr>
      <dsp:spPr>
        <a:xfrm>
          <a:off x="175557" y="0"/>
          <a:ext cx="8964981" cy="19442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400" kern="1200" dirty="0" smtClean="0">
              <a:latin typeface="Arial" panose="020B0604020202020204" pitchFamily="34" charset="0"/>
              <a:cs typeface="Arial" panose="020B0604020202020204" pitchFamily="34" charset="0"/>
            </a:rPr>
            <a:t>Karbonizasyon ve aktivasyon aşamaları tek bir adımda gerçekleşir</a:t>
          </a:r>
          <a:endParaRPr lang="tr-TR" sz="3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2501" y="56944"/>
        <a:ext cx="7059798" cy="1830328"/>
      </dsp:txXfrm>
    </dsp:sp>
    <dsp:sp modelId="{FF1675C8-C25B-4347-BBE7-0F1E212862D3}">
      <dsp:nvSpPr>
        <dsp:cNvPr id="0" name=""/>
        <dsp:cNvSpPr/>
      </dsp:nvSpPr>
      <dsp:spPr>
        <a:xfrm>
          <a:off x="1318800" y="2259941"/>
          <a:ext cx="9828967" cy="19442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400" kern="1200" dirty="0" smtClean="0">
              <a:latin typeface="Arial" panose="020B0604020202020204" pitchFamily="34" charset="0"/>
              <a:cs typeface="Arial" panose="020B0604020202020204" pitchFamily="34" charset="0"/>
            </a:rPr>
            <a:t>Aktivasyon aracı olarak</a:t>
          </a:r>
          <a:r>
            <a:rPr lang="tr-TR" sz="3400" kern="1200" dirty="0" smtClean="0">
              <a:latin typeface="Arial" panose="020B0604020202020204" pitchFamily="34" charset="0"/>
              <a:cs typeface="Arial" panose="020B0604020202020204" pitchFamily="34" charset="0"/>
            </a:rPr>
            <a:t>;</a:t>
          </a:r>
          <a:r>
            <a:rPr lang="en-US" sz="34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tr-TR" sz="3400" kern="1200" dirty="0" smtClean="0">
              <a:latin typeface="Arial" panose="020B0604020202020204" pitchFamily="34" charset="0"/>
              <a:cs typeface="Arial" panose="020B0604020202020204" pitchFamily="34" charset="0"/>
            </a:rPr>
            <a:t>fosforik </a:t>
          </a:r>
          <a:r>
            <a:rPr lang="tr-TR" sz="3400" kern="1200" dirty="0" smtClean="0">
              <a:latin typeface="Arial" panose="020B0604020202020204" pitchFamily="34" charset="0"/>
              <a:cs typeface="Arial" panose="020B0604020202020204" pitchFamily="34" charset="0"/>
            </a:rPr>
            <a:t>asit,potasyum hidroksit,potasyum karbonat,çinko klorür </a:t>
          </a:r>
          <a:endParaRPr lang="tr-TR" sz="3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75744" y="2316885"/>
        <a:ext cx="6671270" cy="1830328"/>
      </dsp:txXfrm>
    </dsp:sp>
    <dsp:sp modelId="{59DB0314-DA24-4F76-9670-3827EB1D2701}">
      <dsp:nvSpPr>
        <dsp:cNvPr id="0" name=""/>
        <dsp:cNvSpPr/>
      </dsp:nvSpPr>
      <dsp:spPr>
        <a:xfrm>
          <a:off x="8137835" y="1528369"/>
          <a:ext cx="1263740" cy="126374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600" kern="1200"/>
        </a:p>
      </dsp:txBody>
      <dsp:txXfrm>
        <a:off x="8422177" y="1528369"/>
        <a:ext cx="695057" cy="9509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5E66EE-D062-4820-90D4-DBEE8BA538F7}">
      <dsp:nvSpPr>
        <dsp:cNvPr id="0" name=""/>
        <dsp:cNvSpPr/>
      </dsp:nvSpPr>
      <dsp:spPr>
        <a:xfrm>
          <a:off x="2780557" y="429612"/>
          <a:ext cx="4962611" cy="155250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27F103-847D-4964-B33D-74837AE13F07}">
      <dsp:nvSpPr>
        <dsp:cNvPr id="0" name=""/>
        <dsp:cNvSpPr/>
      </dsp:nvSpPr>
      <dsp:spPr>
        <a:xfrm>
          <a:off x="5049407" y="4116521"/>
          <a:ext cx="721273" cy="461615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868E9-98A5-413D-9F51-B020EC19389D}">
      <dsp:nvSpPr>
        <dsp:cNvPr id="0" name=""/>
        <dsp:cNvSpPr/>
      </dsp:nvSpPr>
      <dsp:spPr>
        <a:xfrm>
          <a:off x="140771" y="4251688"/>
          <a:ext cx="10614079" cy="298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ÇAY ATIĞI VE AKTİFLEYİCİ MADDE KARIŞIMI</a:t>
          </a:r>
          <a:endParaRPr lang="tr-TR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0771" y="4251688"/>
        <a:ext cx="10614079" cy="298408"/>
      </dsp:txXfrm>
    </dsp:sp>
    <dsp:sp modelId="{EB457829-6ADF-4351-BA95-A0819AE3B1EA}">
      <dsp:nvSpPr>
        <dsp:cNvPr id="0" name=""/>
        <dsp:cNvSpPr/>
      </dsp:nvSpPr>
      <dsp:spPr>
        <a:xfrm>
          <a:off x="4340395" y="1989459"/>
          <a:ext cx="2054730" cy="205473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 dirty="0" smtClean="0">
              <a:latin typeface="Arial" panose="020B0604020202020204" pitchFamily="34" charset="0"/>
              <a:cs typeface="Arial" panose="020B0604020202020204" pitchFamily="34" charset="0"/>
            </a:rPr>
            <a:t>ELEME</a:t>
          </a:r>
          <a:endParaRPr lang="tr-TR" sz="3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41303" y="2290367"/>
        <a:ext cx="1452914" cy="1452914"/>
      </dsp:txXfrm>
    </dsp:sp>
    <dsp:sp modelId="{4560B32A-6DAE-4BFB-BC53-9FDE4E62ACC5}">
      <dsp:nvSpPr>
        <dsp:cNvPr id="0" name=""/>
        <dsp:cNvSpPr/>
      </dsp:nvSpPr>
      <dsp:spPr>
        <a:xfrm>
          <a:off x="3205952" y="642315"/>
          <a:ext cx="2359153" cy="18828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ÖĞÜTME</a:t>
          </a:r>
          <a:endParaRPr lang="tr-TR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51442" y="918052"/>
        <a:ext cx="1668173" cy="1331375"/>
      </dsp:txXfrm>
    </dsp:sp>
    <dsp:sp modelId="{17A41762-9B37-4AE3-9119-E6E57E432CA2}">
      <dsp:nvSpPr>
        <dsp:cNvPr id="0" name=""/>
        <dsp:cNvSpPr/>
      </dsp:nvSpPr>
      <dsp:spPr>
        <a:xfrm>
          <a:off x="5120314" y="146013"/>
          <a:ext cx="2538551" cy="21559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BAŞLANGIÇ MADDESİ</a:t>
          </a:r>
          <a:endParaRPr lang="tr-TR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492076" y="461751"/>
        <a:ext cx="1795027" cy="1524520"/>
      </dsp:txXfrm>
    </dsp:sp>
    <dsp:sp modelId="{A5A5ADC2-40AE-43DA-B947-33E269F74C94}">
      <dsp:nvSpPr>
        <dsp:cNvPr id="0" name=""/>
        <dsp:cNvSpPr/>
      </dsp:nvSpPr>
      <dsp:spPr>
        <a:xfrm>
          <a:off x="2780526" y="216895"/>
          <a:ext cx="5177158" cy="3940287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6A38D1-19C1-45CF-AE8A-890D6ECD40F0}">
      <dsp:nvSpPr>
        <dsp:cNvPr id="0" name=""/>
        <dsp:cNvSpPr/>
      </dsp:nvSpPr>
      <dsp:spPr>
        <a:xfrm>
          <a:off x="4851117" y="1685964"/>
          <a:ext cx="261351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62516"/>
              </a:moveTo>
              <a:lnTo>
                <a:pt x="2613511" y="4572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CB730F-4ABB-42CA-BBCF-A0D1B382FC38}">
      <dsp:nvSpPr>
        <dsp:cNvPr id="0" name=""/>
        <dsp:cNvSpPr/>
      </dsp:nvSpPr>
      <dsp:spPr>
        <a:xfrm>
          <a:off x="9802195" y="4751451"/>
          <a:ext cx="1152906" cy="1937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945"/>
              </a:lnTo>
              <a:lnTo>
                <a:pt x="1152906" y="107945"/>
              </a:lnTo>
              <a:lnTo>
                <a:pt x="1152906" y="193741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7362A8-4A80-461A-BF65-C32488E527F8}">
      <dsp:nvSpPr>
        <dsp:cNvPr id="0" name=""/>
        <dsp:cNvSpPr/>
      </dsp:nvSpPr>
      <dsp:spPr>
        <a:xfrm>
          <a:off x="1970948" y="3220704"/>
          <a:ext cx="7831247" cy="916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69"/>
              </a:lnTo>
              <a:lnTo>
                <a:pt x="7831247" y="5869"/>
              </a:lnTo>
              <a:lnTo>
                <a:pt x="7831247" y="91665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89F86-F8BF-4486-B960-F0AF355059D1}">
      <dsp:nvSpPr>
        <dsp:cNvPr id="0" name=""/>
        <dsp:cNvSpPr/>
      </dsp:nvSpPr>
      <dsp:spPr>
        <a:xfrm>
          <a:off x="1970948" y="3220704"/>
          <a:ext cx="3064349" cy="916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69"/>
              </a:lnTo>
              <a:lnTo>
                <a:pt x="3064349" y="5869"/>
              </a:lnTo>
              <a:lnTo>
                <a:pt x="3064349" y="91665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56E35E-C94E-4A9C-83F0-4B0057A31A69}">
      <dsp:nvSpPr>
        <dsp:cNvPr id="0" name=""/>
        <dsp:cNvSpPr/>
      </dsp:nvSpPr>
      <dsp:spPr>
        <a:xfrm>
          <a:off x="1970948" y="1702760"/>
          <a:ext cx="2880169" cy="91440"/>
        </a:xfrm>
        <a:custGeom>
          <a:avLst/>
          <a:gdLst/>
          <a:ahLst/>
          <a:cxnLst/>
          <a:rect l="0" t="0" r="0" b="0"/>
          <a:pathLst>
            <a:path>
              <a:moveTo>
                <a:pt x="2880169" y="45720"/>
              </a:moveTo>
              <a:lnTo>
                <a:pt x="0" y="45720"/>
              </a:lnTo>
              <a:lnTo>
                <a:pt x="0" y="95566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9E250A-E8B7-4098-9F9E-77E261172C1B}">
      <dsp:nvSpPr>
        <dsp:cNvPr id="0" name=""/>
        <dsp:cNvSpPr/>
      </dsp:nvSpPr>
      <dsp:spPr>
        <a:xfrm>
          <a:off x="3834356" y="132389"/>
          <a:ext cx="2033522" cy="1616091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818F83-ADDE-411D-A3F5-915DEE218184}">
      <dsp:nvSpPr>
        <dsp:cNvPr id="0" name=""/>
        <dsp:cNvSpPr/>
      </dsp:nvSpPr>
      <dsp:spPr>
        <a:xfrm>
          <a:off x="5808037" y="665488"/>
          <a:ext cx="3254726" cy="379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400" kern="1200" dirty="0" smtClean="0">
              <a:latin typeface="Arial" panose="020B0604020202020204" pitchFamily="34" charset="0"/>
              <a:cs typeface="Arial" panose="020B0604020202020204" pitchFamily="34" charset="0"/>
            </a:rPr>
            <a:t>ÇAY ATIĞI</a:t>
          </a:r>
          <a:endParaRPr lang="tr-TR" sz="4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808037" y="665488"/>
        <a:ext cx="3254726" cy="379334"/>
      </dsp:txXfrm>
    </dsp:sp>
    <dsp:sp modelId="{F6F418B4-51D1-4C42-9223-DB5399C34B2E}">
      <dsp:nvSpPr>
        <dsp:cNvPr id="0" name=""/>
        <dsp:cNvSpPr/>
      </dsp:nvSpPr>
      <dsp:spPr>
        <a:xfrm>
          <a:off x="1066709" y="1798327"/>
          <a:ext cx="1808476" cy="142237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1EF5A2-D7E8-4BDA-A113-3D7C3DC861C4}">
      <dsp:nvSpPr>
        <dsp:cNvPr id="0" name=""/>
        <dsp:cNvSpPr/>
      </dsp:nvSpPr>
      <dsp:spPr>
        <a:xfrm>
          <a:off x="2893837" y="2088233"/>
          <a:ext cx="3031355" cy="941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K</a:t>
          </a:r>
          <a:r>
            <a:rPr lang="en-US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imyasal </a:t>
          </a:r>
          <a:r>
            <a:rPr lang="tr-TR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r>
            <a:rPr lang="en-US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ktivasyon</a:t>
          </a:r>
          <a:endParaRPr lang="tr-TR" sz="32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93837" y="2088233"/>
        <a:ext cx="3031355" cy="941269"/>
      </dsp:txXfrm>
    </dsp:sp>
    <dsp:sp modelId="{F50C7023-684D-44E9-B621-F7C6DE00482A}">
      <dsp:nvSpPr>
        <dsp:cNvPr id="0" name=""/>
        <dsp:cNvSpPr/>
      </dsp:nvSpPr>
      <dsp:spPr>
        <a:xfrm>
          <a:off x="4229137" y="3312370"/>
          <a:ext cx="1612319" cy="1455784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3722BE-28F4-4FE9-8A30-74FF4367F0FA}">
      <dsp:nvSpPr>
        <dsp:cNvPr id="0" name=""/>
        <dsp:cNvSpPr/>
      </dsp:nvSpPr>
      <dsp:spPr>
        <a:xfrm>
          <a:off x="1088255" y="3672409"/>
          <a:ext cx="3460602" cy="1171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N2 Atmosferinde Isıl İşlem (Karbonizasyon)</a:t>
          </a:r>
        </a:p>
      </dsp:txBody>
      <dsp:txXfrm>
        <a:off x="1088255" y="3672409"/>
        <a:ext cx="3460602" cy="1171959"/>
      </dsp:txXfrm>
    </dsp:sp>
    <dsp:sp modelId="{DFA3FB74-DB7E-461A-999D-9975DE24EDC7}">
      <dsp:nvSpPr>
        <dsp:cNvPr id="0" name=""/>
        <dsp:cNvSpPr/>
      </dsp:nvSpPr>
      <dsp:spPr>
        <a:xfrm>
          <a:off x="9038546" y="3312370"/>
          <a:ext cx="1527298" cy="1439081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077B88-57FB-41EA-9625-4A9351F288D3}">
      <dsp:nvSpPr>
        <dsp:cNvPr id="0" name=""/>
        <dsp:cNvSpPr/>
      </dsp:nvSpPr>
      <dsp:spPr>
        <a:xfrm>
          <a:off x="7424960" y="3600399"/>
          <a:ext cx="1770614" cy="443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000" kern="1200" dirty="0" smtClean="0"/>
            <a:t>    </a:t>
          </a:r>
          <a:r>
            <a:rPr lang="tr-TR" sz="4000" kern="1200" dirty="0" smtClean="0">
              <a:latin typeface="Arial" panose="020B0604020202020204" pitchFamily="34" charset="0"/>
              <a:cs typeface="Arial" panose="020B0604020202020204" pitchFamily="34" charset="0"/>
            </a:rPr>
            <a:t>Analiz</a:t>
          </a:r>
          <a:endParaRPr lang="tr-TR" sz="4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24960" y="3600399"/>
        <a:ext cx="1770614" cy="443484"/>
      </dsp:txXfrm>
    </dsp:sp>
    <dsp:sp modelId="{02AFF8FF-1DA8-4CCE-9FFE-AC54EFE29D7A}">
      <dsp:nvSpPr>
        <dsp:cNvPr id="0" name=""/>
        <dsp:cNvSpPr/>
      </dsp:nvSpPr>
      <dsp:spPr>
        <a:xfrm>
          <a:off x="10332750" y="4945192"/>
          <a:ext cx="1244702" cy="1198842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EF7841-E37E-4A61-85F1-33BA5DCB8E08}">
      <dsp:nvSpPr>
        <dsp:cNvPr id="0" name=""/>
        <dsp:cNvSpPr/>
      </dsp:nvSpPr>
      <dsp:spPr>
        <a:xfrm>
          <a:off x="6892533" y="5316587"/>
          <a:ext cx="823637" cy="549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600" kern="1200" dirty="0"/>
        </a:p>
      </dsp:txBody>
      <dsp:txXfrm>
        <a:off x="6892533" y="5316587"/>
        <a:ext cx="823637" cy="549091"/>
      </dsp:txXfrm>
    </dsp:sp>
    <dsp:sp modelId="{79FACDB6-128A-4F23-8E17-80A3BB474B0D}">
      <dsp:nvSpPr>
        <dsp:cNvPr id="0" name=""/>
        <dsp:cNvSpPr/>
      </dsp:nvSpPr>
      <dsp:spPr>
        <a:xfrm>
          <a:off x="6540382" y="1731684"/>
          <a:ext cx="1848494" cy="1523465"/>
        </a:xfrm>
        <a:prstGeom prst="ellipse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3E4B40-8FB1-4C43-A027-8F22A57E5A23}">
      <dsp:nvSpPr>
        <dsp:cNvPr id="0" name=""/>
        <dsp:cNvSpPr/>
      </dsp:nvSpPr>
      <dsp:spPr>
        <a:xfrm>
          <a:off x="8468740" y="2016223"/>
          <a:ext cx="2953538" cy="1001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M</a:t>
          </a:r>
          <a:r>
            <a:rPr lang="en-US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ikrodalga</a:t>
          </a:r>
          <a:r>
            <a:rPr lang="tr-TR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 İşl</a:t>
          </a:r>
          <a:r>
            <a:rPr lang="tr-TR" sz="32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emi</a:t>
          </a:r>
          <a:endParaRPr lang="tr-TR" sz="32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468740" y="2016223"/>
        <a:ext cx="2953538" cy="1001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A0844-C266-46EC-A036-E1634F64C44A}" type="datetimeFigureOut">
              <a:rPr lang="tr-TR" smtClean="0"/>
              <a:t>20.12.2014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088AA-226D-4237-A99F-5C4B97F43BA8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63136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08BCD-7B2F-4BCE-87AF-5D67EFFE4D17}" type="datetimeFigureOut">
              <a:rPr lang="tr-TR" smtClean="0"/>
              <a:t>20.12.2014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A1353-EEA5-436B-AB14-1D84B195E669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20675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2" y="0"/>
            <a:ext cx="12188823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tr-TR" dirty="0"/>
          </a:p>
        </p:txBody>
      </p:sp>
      <p:sp>
        <p:nvSpPr>
          <p:cNvPr id="8" name="Tek Köşesi Yuvarlatılmış Dikdörtgen 7"/>
          <p:cNvSpPr/>
          <p:nvPr/>
        </p:nvSpPr>
        <p:spPr bwMode="ltGray">
          <a:xfrm rot="10800000" flipH="1" flipV="1">
            <a:off x="6926759" y="228598"/>
            <a:ext cx="5035054" cy="5715002"/>
          </a:xfrm>
          <a:prstGeom prst="round1Rect">
            <a:avLst>
              <a:gd name="adj" fmla="val 589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tr-TR" dirty="0"/>
          </a:p>
        </p:txBody>
      </p:sp>
      <p:sp>
        <p:nvSpPr>
          <p:cNvPr id="9" name="Dikdörtgen 8"/>
          <p:cNvSpPr/>
          <p:nvPr/>
        </p:nvSpPr>
        <p:spPr>
          <a:xfrm>
            <a:off x="0" y="3"/>
            <a:ext cx="6926756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tr-TR" dirty="0"/>
          </a:p>
        </p:txBody>
      </p:sp>
      <p:sp>
        <p:nvSpPr>
          <p:cNvPr id="10" name="Dikdörtgen 9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08013" y="1703718"/>
            <a:ext cx="5791200" cy="37338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7085014" y="3429000"/>
            <a:ext cx="4572000" cy="1905000"/>
          </a:xfrm>
        </p:spPr>
        <p:txBody>
          <a:bodyPr anchor="b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tr-TR" smtClean="0"/>
              <a:pPr/>
              <a:t>20.12.2014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tr-TR" smtClean="0"/>
              <a:pPr/>
              <a:t>20.12.2014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li 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/>
          <p:cNvSpPr/>
          <p:nvPr/>
        </p:nvSpPr>
        <p:spPr>
          <a:xfrm>
            <a:off x="0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tr-TR" dirty="0"/>
          </a:p>
        </p:txBody>
      </p:sp>
      <p:sp>
        <p:nvSpPr>
          <p:cNvPr id="12" name="Dikdörtgen 11"/>
          <p:cNvSpPr/>
          <p:nvPr/>
        </p:nvSpPr>
        <p:spPr>
          <a:xfrm>
            <a:off x="0" y="3"/>
            <a:ext cx="518001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tr-TR" dirty="0"/>
          </a:p>
        </p:txBody>
      </p:sp>
      <p:sp>
        <p:nvSpPr>
          <p:cNvPr id="13" name="Dikdörtgen 12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08013" y="914400"/>
            <a:ext cx="4190999" cy="38862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597799" y="4953000"/>
            <a:ext cx="4201213" cy="990599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tr-TR" smtClean="0"/>
              <a:pPr/>
              <a:t>20.12.2014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Resim Yer Tutucusu 4"/>
          <p:cNvSpPr>
            <a:spLocks noGrp="1"/>
          </p:cNvSpPr>
          <p:nvPr>
            <p:ph type="pic" sz="quarter" idx="13"/>
          </p:nvPr>
        </p:nvSpPr>
        <p:spPr>
          <a:xfrm>
            <a:off x="5180013" y="228600"/>
            <a:ext cx="6781800" cy="5715000"/>
          </a:xfrm>
          <a:prstGeom prst="round1Rect">
            <a:avLst>
              <a:gd name="adj" fmla="val 5636"/>
            </a:avLst>
          </a:prstGeom>
          <a:solidFill>
            <a:schemeClr val="bg2"/>
          </a:solidFill>
        </p:spPr>
        <p:txBody>
          <a:bodyPr tIns="914400"/>
          <a:lstStyle>
            <a:lvl1pPr marL="0" indent="0" algn="ctr">
              <a:buNone/>
              <a:defRPr/>
            </a:lvl1pPr>
          </a:lstStyle>
          <a:p>
            <a:r>
              <a:rPr lang="tr-TR" smtClean="0"/>
              <a:t>Resim eklemek için simgeyi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8713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0" y="2876"/>
            <a:ext cx="12188952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tr-TR" dirty="0"/>
          </a:p>
        </p:txBody>
      </p:sp>
      <p:sp>
        <p:nvSpPr>
          <p:cNvPr id="9" name="Dikdörtgen 8"/>
          <p:cNvSpPr/>
          <p:nvPr/>
        </p:nvSpPr>
        <p:spPr>
          <a:xfrm>
            <a:off x="7451144" y="0"/>
            <a:ext cx="4737681" cy="64770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tr-TR" dirty="0"/>
          </a:p>
        </p:txBody>
      </p:sp>
      <p:sp>
        <p:nvSpPr>
          <p:cNvPr id="10" name="Tek Köşesi Yuvarlatılmış Dikdörtgen 9"/>
          <p:cNvSpPr/>
          <p:nvPr/>
        </p:nvSpPr>
        <p:spPr bwMode="ltGray">
          <a:xfrm rot="10800000" flipV="1">
            <a:off x="219973" y="234351"/>
            <a:ext cx="7237410" cy="60140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tr-TR" dirty="0"/>
          </a:p>
        </p:txBody>
      </p:sp>
      <p:sp>
        <p:nvSpPr>
          <p:cNvPr id="11" name="Dikdörtgen 10"/>
          <p:cNvSpPr/>
          <p:nvPr/>
        </p:nvSpPr>
        <p:spPr>
          <a:xfrm>
            <a:off x="0" y="6477000"/>
            <a:ext cx="12188952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5638801" cy="4191000"/>
          </a:xfrm>
        </p:spPr>
        <p:txBody>
          <a:bodyPr anchor="b">
            <a:noAutofit/>
          </a:bodyPr>
          <a:lstStyle>
            <a:lvl1pPr algn="l">
              <a:defRPr sz="5400" b="0" cap="none" baseline="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293813" y="5029200"/>
            <a:ext cx="5638800" cy="9144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tr-TR" smtClean="0"/>
              <a:pPr/>
              <a:t>20.12.2014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293813" y="1981200"/>
            <a:ext cx="4648201" cy="4191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46811" y="1981200"/>
            <a:ext cx="4648203" cy="4191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143000"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tr-TR" smtClean="0"/>
              <a:pPr/>
              <a:t>20.12.2014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293813" y="1981200"/>
            <a:ext cx="4645152" cy="7620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293813" y="2819400"/>
            <a:ext cx="4645152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 baseline="0"/>
            </a:lvl8pPr>
            <a:lvl9pPr marL="2057400">
              <a:defRPr sz="1600" baseline="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249862" y="1981200"/>
            <a:ext cx="4645152" cy="7620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249862" y="2819400"/>
            <a:ext cx="4645152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143000"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tr-TR" smtClean="0"/>
              <a:pPr/>
              <a:t>20.12.2014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tr-TR" smtClean="0"/>
              <a:pPr/>
              <a:t>20.12.2014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tr-TR" smtClean="0"/>
              <a:pPr/>
              <a:t>20.12.2014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tr-TR" dirty="0"/>
          </a:p>
        </p:txBody>
      </p:sp>
      <p:sp>
        <p:nvSpPr>
          <p:cNvPr id="9" name="Dikdörtgen 8"/>
          <p:cNvSpPr/>
          <p:nvPr/>
        </p:nvSpPr>
        <p:spPr>
          <a:xfrm>
            <a:off x="2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tr-TR" dirty="0"/>
          </a:p>
        </p:txBody>
      </p:sp>
      <p:sp>
        <p:nvSpPr>
          <p:cNvPr id="10" name="Tek Köşesi Yuvarlatılmış Dikdörtgen 9"/>
          <p:cNvSpPr/>
          <p:nvPr/>
        </p:nvSpPr>
        <p:spPr bwMode="ltGray">
          <a:xfrm rot="10800000" flipH="1" flipV="1">
            <a:off x="4722814" y="234351"/>
            <a:ext cx="7237538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tr-TR" dirty="0"/>
          </a:p>
        </p:txBody>
      </p:sp>
      <p:sp>
        <p:nvSpPr>
          <p:cNvPr id="11" name="Dikdörtgen 10"/>
          <p:cNvSpPr/>
          <p:nvPr/>
        </p:nvSpPr>
        <p:spPr>
          <a:xfrm>
            <a:off x="0" y="1"/>
            <a:ext cx="4722811" cy="61722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92197" y="234351"/>
            <a:ext cx="3773863" cy="4642450"/>
          </a:xfrm>
        </p:spPr>
        <p:txBody>
          <a:bodyPr anchor="b">
            <a:normAutofit/>
          </a:bodyPr>
          <a:lstStyle>
            <a:lvl1pPr algn="l">
              <a:defRPr sz="4400" b="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581983" y="5029199"/>
            <a:ext cx="3782586" cy="9144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tr-TR" smtClean="0"/>
              <a:pPr/>
              <a:t>20.12.2014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45139" y="465285"/>
            <a:ext cx="6786614" cy="524971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ikdörtgen 16"/>
          <p:cNvSpPr/>
          <p:nvPr/>
        </p:nvSpPr>
        <p:spPr>
          <a:xfrm>
            <a:off x="0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tr-TR" dirty="0"/>
          </a:p>
        </p:txBody>
      </p:sp>
      <p:sp>
        <p:nvSpPr>
          <p:cNvPr id="18" name="Dikdörtgen 17"/>
          <p:cNvSpPr/>
          <p:nvPr/>
        </p:nvSpPr>
        <p:spPr>
          <a:xfrm>
            <a:off x="7466013" y="3"/>
            <a:ext cx="472281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883151" y="234351"/>
            <a:ext cx="3773863" cy="46424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sz="44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lvl="0">
              <a:lnSpc>
                <a:spcPct val="80000"/>
              </a:lnSpc>
            </a:pPr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872936" y="5029200"/>
            <a:ext cx="3782586" cy="914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Dikdörtgen 19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tr-TR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4917-CE56-4645-8050-1555FA0B180B}" type="datetimeFigureOut">
              <a:rPr lang="tr-TR" smtClean="0"/>
              <a:pPr/>
              <a:t>20.12.2014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24DA2-3CE4-45BB-9F6F-628A0CFBDBF9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Tek Köşesi Yuvarlatılmış Dikdörtgen 20"/>
          <p:cNvSpPr/>
          <p:nvPr/>
        </p:nvSpPr>
        <p:spPr bwMode="ltGray">
          <a:xfrm rot="10800000" flipV="1">
            <a:off x="227013" y="234351"/>
            <a:ext cx="7238999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tr-TR" dirty="0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 flipH="1">
            <a:off x="457198" y="465283"/>
            <a:ext cx="6780215" cy="5249717"/>
          </a:xfrm>
          <a:prstGeom prst="round1Rect">
            <a:avLst>
              <a:gd name="adj" fmla="val 4287"/>
            </a:avLst>
          </a:prstGeo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2158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371600">
              <a:defRPr/>
            </a:lvl6pPr>
            <a:lvl7pPr marL="1600200">
              <a:defRPr/>
            </a:lvl7pPr>
            <a:lvl8pPr marL="1828800">
              <a:defRPr baseline="0"/>
            </a:lvl8pPr>
            <a:lvl9pPr marL="2057400">
              <a:defRPr baseline="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tr-TR" smtClean="0"/>
              <a:pPr/>
              <a:t>20.12.2014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293813" y="582613"/>
            <a:ext cx="8183562" cy="558958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tr-TR" smtClean="0"/>
              <a:pPr/>
              <a:t>20.12.2014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705974" y="582613"/>
            <a:ext cx="1951037" cy="5589587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0" y="6477000"/>
            <a:ext cx="11960352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tr-TR" dirty="0"/>
          </a:p>
        </p:txBody>
      </p:sp>
      <p:sp>
        <p:nvSpPr>
          <p:cNvPr id="9" name="Dikdörtgen 8"/>
          <p:cNvSpPr/>
          <p:nvPr/>
        </p:nvSpPr>
        <p:spPr>
          <a:xfrm>
            <a:off x="11960352" y="6477000"/>
            <a:ext cx="228473" cy="381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1" y="0"/>
            <a:ext cx="12188825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tr-TR" dirty="0"/>
          </a:p>
        </p:txBody>
      </p:sp>
      <p:sp>
        <p:nvSpPr>
          <p:cNvPr id="10" name="Tek Köşesi Yuvarlatılmış Dikdörtgen 9"/>
          <p:cNvSpPr/>
          <p:nvPr/>
        </p:nvSpPr>
        <p:spPr>
          <a:xfrm>
            <a:off x="0" y="228600"/>
            <a:ext cx="11961877" cy="6248400"/>
          </a:xfrm>
          <a:prstGeom prst="round1Rect">
            <a:avLst>
              <a:gd name="adj" fmla="val 458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293813" y="563562"/>
            <a:ext cx="9601200" cy="1189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293813" y="1981200"/>
            <a:ext cx="9601202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913811" y="6248400"/>
            <a:ext cx="1091459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tr-TR" smtClean="0"/>
              <a:pPr/>
              <a:t>20.12.2014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1293813" y="6248400"/>
            <a:ext cx="7467598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133011" y="6248400"/>
            <a:ext cx="762003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33" r:id="rId10"/>
    <p:sldLayoutId id="2147483730" r:id="rId11"/>
    <p:sldLayoutId id="214748373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tr/search=&#231;ay" TargetMode="External"/><Relationship Id="rId2" Type="http://schemas.openxmlformats.org/officeDocument/2006/relationships/hyperlink" Target="http://www.kimyaevi.org/TR/Genel/BelgeGoster.aspx?F6E10F8892433CFF8007620E7D5602E8572D351204A6037B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-21734" y="692696"/>
            <a:ext cx="5369769" cy="3344416"/>
          </a:xfrm>
        </p:spPr>
        <p:txBody>
          <a:bodyPr>
            <a:normAutofit/>
          </a:bodyPr>
          <a:lstStyle/>
          <a:p>
            <a:pPr algn="ctr" defTabSz="914400" rtl="1">
              <a:lnSpc>
                <a:spcPct val="80000"/>
              </a:lnSpc>
              <a:spcBef>
                <a:spcPts val="0"/>
              </a:spcBef>
              <a:buNone/>
            </a:pPr>
            <a:r>
              <a:rPr lang="tr-TR" sz="5400" b="0" i="0" dirty="0" smtClean="0">
                <a:solidFill>
                  <a:schemeClr val="bg1"/>
                </a:solidFill>
                <a:effectLst>
                  <a:outerShdw blurRad="88900" algn="ctr">
                    <a:prstClr val="black">
                      <a:alpha val="35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ÇAY VE ÇAY ATIKLARINDAN AKTİF KARBON ÜRETİMİ</a:t>
            </a:r>
            <a:endParaRPr lang="tr-TR" sz="54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837828" y="4941168"/>
            <a:ext cx="4201213" cy="990599"/>
          </a:xfrm>
        </p:spPr>
        <p:txBody>
          <a:bodyPr>
            <a:normAutofit/>
          </a:bodyPr>
          <a:lstStyle/>
          <a:p>
            <a:pPr marL="0" indent="0" algn="r" rtl="1">
              <a:spcBef>
                <a:spcPts val="0"/>
              </a:spcBef>
              <a:buNone/>
            </a:pPr>
            <a:r>
              <a:rPr lang="tr-TR" sz="2800" b="0" i="0" dirty="0" smtClean="0">
                <a:solidFill>
                  <a:srgbClr val="488E4A">
                    <a:lumMod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Tuba ERSUNGUR</a:t>
            </a:r>
          </a:p>
          <a:p>
            <a:pPr marL="0" indent="0" algn="r" rtl="1">
              <a:spcBef>
                <a:spcPts val="0"/>
              </a:spcBef>
              <a:buNone/>
            </a:pPr>
            <a:r>
              <a:rPr lang="tr-TR" sz="2800" b="0" i="0" dirty="0" smtClean="0">
                <a:solidFill>
                  <a:srgbClr val="488E4A">
                    <a:lumMod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14041310007</a:t>
            </a:r>
            <a:endParaRPr lang="tr-TR" sz="2800" b="0" i="0" dirty="0">
              <a:solidFill>
                <a:srgbClr val="488E4A">
                  <a:lumMod val="2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Resim Yer Tutucusu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58308" y="40"/>
            <a:ext cx="7030517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8083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Yer Tutucusu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0" r="5500"/>
          <a:stretch>
            <a:fillRect/>
          </a:stretch>
        </p:blipFill>
        <p:spPr>
          <a:xfrm>
            <a:off x="86064" y="116631"/>
            <a:ext cx="7016460" cy="5912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Dikdörtgen 5"/>
          <p:cNvSpPr/>
          <p:nvPr/>
        </p:nvSpPr>
        <p:spPr>
          <a:xfrm>
            <a:off x="7318548" y="116631"/>
            <a:ext cx="505261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3600" dirty="0" smtClean="0">
              <a:latin typeface="TimesNewRomanPSMT"/>
            </a:endParaRPr>
          </a:p>
          <a:p>
            <a:endParaRPr lang="tr-TR" sz="3600" dirty="0">
              <a:latin typeface="TimesNewRomanPSMT"/>
            </a:endParaRPr>
          </a:p>
          <a:p>
            <a:r>
              <a:rPr lang="tr-TR" sz="3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Çay</a:t>
            </a:r>
            <a:r>
              <a:rPr lang="tr-TR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dünyada sudan sonra, en fazla tüketilen içecektir ve </a:t>
            </a:r>
            <a:r>
              <a:rPr lang="tr-TR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yaklaşık </a:t>
            </a:r>
          </a:p>
          <a:p>
            <a:r>
              <a:rPr lang="tr-TR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tr-TR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 </a:t>
            </a:r>
            <a:r>
              <a:rPr lang="tr-TR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yıllık bir geçmişe </a:t>
            </a:r>
            <a:r>
              <a:rPr lang="tr-TR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sahiptir.</a:t>
            </a:r>
          </a:p>
        </p:txBody>
      </p:sp>
    </p:spTree>
    <p:extLst>
      <p:ext uri="{BB962C8B-B14F-4D97-AF65-F5344CB8AC3E}">
        <p14:creationId xmlns:p14="http://schemas.microsoft.com/office/powerpoint/2010/main" val="5911402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05980" y="4797152"/>
            <a:ext cx="9361040" cy="1584176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dirty="0" smtClean="0"/>
              <a:t>     </a:t>
            </a:r>
            <a:r>
              <a:rPr lang="tr-TR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Evrende </a:t>
            </a:r>
            <a:r>
              <a:rPr lang="tr-T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başlangıçta su vardı...</a:t>
            </a:r>
            <a:br>
              <a:rPr lang="tr-T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İçine </a:t>
            </a:r>
            <a:r>
              <a:rPr lang="tr-T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 gün bir yaprak düştü...</a:t>
            </a:r>
            <a:br>
              <a:rPr lang="tr-T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Çay oldu.</a:t>
            </a:r>
            <a:endParaRPr lang="tr-TR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772" y="260648"/>
            <a:ext cx="7416824" cy="44209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568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189756" y="129247"/>
            <a:ext cx="10284498" cy="930496"/>
          </a:xfrm>
          <a:effectLst>
            <a:softEdge rad="0"/>
          </a:effectLst>
          <a:scene3d>
            <a:camera prst="orthographicFront"/>
            <a:lightRig rig="threePt" dir="t"/>
          </a:scene3d>
          <a:sp3d>
            <a:bevelB/>
          </a:sp3d>
        </p:spPr>
        <p:txBody>
          <a:bodyPr>
            <a:normAutofit/>
          </a:bodyPr>
          <a:lstStyle/>
          <a:p>
            <a:pPr algn="ctr"/>
            <a:r>
              <a:rPr lang="tr-TR" dirty="0" smtClean="0"/>
              <a:t>	</a:t>
            </a:r>
            <a:r>
              <a:rPr lang="tr-TR" sz="4800" dirty="0" smtClean="0">
                <a:latin typeface="Arial Black" panose="020B0A04020102020204" pitchFamily="34" charset="0"/>
              </a:rPr>
              <a:t>ÇAY </a:t>
            </a:r>
            <a:endParaRPr lang="tr-TR" sz="4800" dirty="0">
              <a:latin typeface="Arial Black" panose="020B0A04020102020204" pitchFamily="34" charset="0"/>
            </a:endParaRPr>
          </a:p>
        </p:txBody>
      </p:sp>
      <p:pic>
        <p:nvPicPr>
          <p:cNvPr id="2" name="İçerik Yer Tutucusu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4" y="912980"/>
            <a:ext cx="11927060" cy="5667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Dikdörtgen 5"/>
          <p:cNvSpPr/>
          <p:nvPr/>
        </p:nvSpPr>
        <p:spPr>
          <a:xfrm>
            <a:off x="746194" y="933758"/>
            <a:ext cx="109452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Camellia sinensis </a:t>
            </a:r>
            <a:r>
              <a:rPr lang="tr-T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olarak bilinen çay </a:t>
            </a:r>
            <a:r>
              <a:rPr lang="tr-T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bitkisinin </a:t>
            </a:r>
          </a:p>
          <a:p>
            <a:r>
              <a:rPr lang="tr-T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işlenmiş yapraklarının kaynatılması veya haşlanmasıyla </a:t>
            </a:r>
            <a:r>
              <a:rPr lang="tr-T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elde edilir.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710190" y="2593323"/>
            <a:ext cx="11017224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r-T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Çay bitkisinin </a:t>
            </a:r>
            <a:r>
              <a:rPr lang="tr-T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tomurcuk, filiz ve yapraklarından üretim aşamalarında uygulanan işlemlere </a:t>
            </a:r>
            <a:r>
              <a:rPr lang="tr-T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göre </a:t>
            </a:r>
            <a:r>
              <a:rPr lang="tr-T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farklı tür </a:t>
            </a:r>
            <a:r>
              <a:rPr lang="tr-T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çaylar üretilebilir.</a:t>
            </a:r>
          </a:p>
        </p:txBody>
      </p:sp>
    </p:spTree>
    <p:extLst>
      <p:ext uri="{BB962C8B-B14F-4D97-AF65-F5344CB8AC3E}">
        <p14:creationId xmlns:p14="http://schemas.microsoft.com/office/powerpoint/2010/main" val="102717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55" y="3861048"/>
            <a:ext cx="3570521" cy="2553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20" y="1635857"/>
            <a:ext cx="3979651" cy="3170102"/>
          </a:xfrm>
          <a:prstGeom prst="rect">
            <a:avLst/>
          </a:prstGeom>
        </p:spPr>
      </p:pic>
      <p:pic>
        <p:nvPicPr>
          <p:cNvPr id="1026" name="Picture 2" descr="http://1-ps.googleusercontent.com/hk/PUTRayfDZ8C3jBux2cN78wqbz2/www.bitkicaylarininfaydalari.com/wp-content/uploads/2012/07/130x130xkuru-yesil-cay-yapraklari-150x150.jpg.pagespeed.ic.rXN2fu_vfaYCNJYB-A7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708" y="346770"/>
            <a:ext cx="3024336" cy="30243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5950396" y="548680"/>
            <a:ext cx="2666844" cy="5909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tr-T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Yeşil Çay</a:t>
            </a:r>
            <a:endParaRPr lang="tr-T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-1370" y="3089483"/>
            <a:ext cx="3240360" cy="5909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tr-T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Beyaz Çay</a:t>
            </a:r>
            <a:endParaRPr lang="tr-T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1629916" y="1963940"/>
            <a:ext cx="3024336" cy="5909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tr-TR" sz="3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Siyah Çay</a:t>
            </a:r>
          </a:p>
        </p:txBody>
      </p:sp>
    </p:spTree>
    <p:extLst>
      <p:ext uri="{BB962C8B-B14F-4D97-AF65-F5344CB8AC3E}">
        <p14:creationId xmlns:p14="http://schemas.microsoft.com/office/powerpoint/2010/main" val="85168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549796" y="3135179"/>
            <a:ext cx="9145015" cy="188347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tr-TR" sz="3600" dirty="0" smtClean="0"/>
          </a:p>
          <a:p>
            <a:pPr marL="0" indent="0">
              <a:buNone/>
            </a:pPr>
            <a:r>
              <a:rPr lang="tr-TR" sz="4600" dirty="0" smtClean="0">
                <a:latin typeface="Arial" panose="020B0604020202020204" pitchFamily="34" charset="0"/>
                <a:cs typeface="Arial" panose="020B0604020202020204" pitchFamily="34" charset="0"/>
              </a:rPr>
              <a:t>Yapılan </a:t>
            </a:r>
            <a:r>
              <a:rPr lang="tr-TR" sz="4600" dirty="0">
                <a:latin typeface="Arial" panose="020B0604020202020204" pitchFamily="34" charset="0"/>
                <a:cs typeface="Arial" panose="020B0604020202020204" pitchFamily="34" charset="0"/>
              </a:rPr>
              <a:t>testler </a:t>
            </a:r>
            <a:r>
              <a:rPr lang="tr-TR" sz="4600" dirty="0" smtClean="0">
                <a:latin typeface="Arial" panose="020B0604020202020204" pitchFamily="34" charset="0"/>
                <a:cs typeface="Arial" panose="020B0604020202020204" pitchFamily="34" charset="0"/>
              </a:rPr>
              <a:t>sonucunda,siyah </a:t>
            </a:r>
            <a:r>
              <a:rPr lang="tr-TR" sz="4600" dirty="0">
                <a:latin typeface="Arial" panose="020B0604020202020204" pitchFamily="34" charset="0"/>
                <a:cs typeface="Arial" panose="020B0604020202020204" pitchFamily="34" charset="0"/>
              </a:rPr>
              <a:t>ve </a:t>
            </a:r>
            <a:r>
              <a:rPr lang="tr-TR" sz="4600" dirty="0" smtClean="0">
                <a:latin typeface="Arial" panose="020B0604020202020204" pitchFamily="34" charset="0"/>
                <a:cs typeface="Arial" panose="020B0604020202020204" pitchFamily="34" charset="0"/>
              </a:rPr>
              <a:t>yeşil çayın</a:t>
            </a:r>
            <a:r>
              <a:rPr lang="tr-TR" sz="4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4600" dirty="0" smtClean="0">
                <a:latin typeface="Arial" panose="020B0604020202020204" pitchFamily="34" charset="0"/>
                <a:cs typeface="Arial" panose="020B0604020202020204" pitchFamily="34" charset="0"/>
              </a:rPr>
              <a:t>benzer </a:t>
            </a:r>
            <a:r>
              <a:rPr lang="tr-TR" sz="4600" dirty="0">
                <a:latin typeface="Arial" panose="020B0604020202020204" pitchFamily="34" charset="0"/>
                <a:cs typeface="Arial" panose="020B0604020202020204" pitchFamily="34" charset="0"/>
              </a:rPr>
              <a:t>etkilere sahip </a:t>
            </a:r>
            <a:r>
              <a:rPr lang="tr-TR" sz="4600" dirty="0" smtClean="0">
                <a:latin typeface="Arial" panose="020B0604020202020204" pitchFamily="34" charset="0"/>
                <a:cs typeface="Arial" panose="020B0604020202020204" pitchFamily="34" charset="0"/>
              </a:rPr>
              <a:t>olduğu görülmüştür</a:t>
            </a:r>
            <a:r>
              <a:rPr lang="tr-TR" sz="4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8" y="332656"/>
            <a:ext cx="3748965" cy="28117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6740" y="2876909"/>
            <a:ext cx="2888515" cy="35764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9283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28" y="3079954"/>
            <a:ext cx="10345216" cy="31386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Metin kutusu 1"/>
          <p:cNvSpPr txBox="1"/>
          <p:nvPr/>
        </p:nvSpPr>
        <p:spPr>
          <a:xfrm>
            <a:off x="7198668" y="6232989"/>
            <a:ext cx="3984376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r-TR" dirty="0" smtClean="0"/>
              <a:t>Office.com/küçük resim/powerpoint</a:t>
            </a:r>
            <a:endParaRPr lang="tr-TR" dirty="0"/>
          </a:p>
        </p:txBody>
      </p:sp>
      <p:sp>
        <p:nvSpPr>
          <p:cNvPr id="3" name="Metin kutusu 2"/>
          <p:cNvSpPr txBox="1"/>
          <p:nvPr/>
        </p:nvSpPr>
        <p:spPr>
          <a:xfrm>
            <a:off x="693812" y="404664"/>
            <a:ext cx="10921280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Ülkemizde çay tarımı Doğu Karadeniz Bölgesi’nde yapılmaktadır ve daha 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ç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ok siyah çay üretilmektedir. </a:t>
            </a:r>
          </a:p>
          <a:p>
            <a:pPr>
              <a:lnSpc>
                <a:spcPct val="90000"/>
              </a:lnSpc>
            </a:pP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Ekolojik şartlar nedeniyle,Türk çaylarının tarımında kimyasal zirai mücadele ilacı kullanılmadığından ülkemizde üretilen siyah ve yeşil çayda pestisid kalıntısı bulunmamaktadır.  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08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İçerik Yer Tutucusu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09737039"/>
              </p:ext>
            </p:extLst>
          </p:nvPr>
        </p:nvGraphicFramePr>
        <p:xfrm>
          <a:off x="765820" y="1196752"/>
          <a:ext cx="6048672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İçerik Yer Tutucusu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206334122"/>
              </p:ext>
            </p:extLst>
          </p:nvPr>
        </p:nvGraphicFramePr>
        <p:xfrm>
          <a:off x="6670476" y="1196752"/>
          <a:ext cx="4392488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Metin kutusu 8"/>
          <p:cNvSpPr txBox="1"/>
          <p:nvPr/>
        </p:nvSpPr>
        <p:spPr>
          <a:xfrm>
            <a:off x="2998068" y="404664"/>
            <a:ext cx="5688632" cy="5355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ÇAYIN ÜRETİM PROSESİ 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043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8" grpId="0">
        <p:bldAsOne/>
      </p:bldGraphic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allic acid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748" y="274219"/>
            <a:ext cx="2160239" cy="21602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lavon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822" y="3068435"/>
            <a:ext cx="3042161" cy="24159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172377" y="1249570"/>
            <a:ext cx="7454074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Çay 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bitkisinde,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gallik </a:t>
            </a: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asit 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ve 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kateşinin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türevleri halinde bulunurlar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172377" y="3039303"/>
            <a:ext cx="7344816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Flavoneller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(Önceleri </a:t>
            </a: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Kateşinler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 olarak 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isimlendirilmiştir)siyah 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çayın 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işlenmesi anında 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polifenol </a:t>
            </a: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oksidaz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enzimi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 ile oksitlenerek siyah çayın renk dahil çeşitli 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özelliklerini kazanmasına neden 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olur. </a:t>
            </a:r>
          </a:p>
        </p:txBody>
      </p:sp>
      <p:sp>
        <p:nvSpPr>
          <p:cNvPr id="6" name="Dikdörtgen 5"/>
          <p:cNvSpPr/>
          <p:nvPr/>
        </p:nvSpPr>
        <p:spPr>
          <a:xfrm>
            <a:off x="10614495" y="1018738"/>
            <a:ext cx="16049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Gallik asit </a:t>
            </a:r>
          </a:p>
        </p:txBody>
      </p:sp>
      <p:sp>
        <p:nvSpPr>
          <p:cNvPr id="7" name="Dikdörtgen 6"/>
          <p:cNvSpPr/>
          <p:nvPr/>
        </p:nvSpPr>
        <p:spPr>
          <a:xfrm>
            <a:off x="8614692" y="5484402"/>
            <a:ext cx="17832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flavonel</a:t>
            </a:r>
          </a:p>
        </p:txBody>
      </p:sp>
    </p:spTree>
    <p:extLst>
      <p:ext uri="{BB962C8B-B14F-4D97-AF65-F5344CB8AC3E}">
        <p14:creationId xmlns:p14="http://schemas.microsoft.com/office/powerpoint/2010/main" val="74638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591684" y="4725144"/>
            <a:ext cx="972108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Ünlü bir Çinli Filozof Derki: "ÇAY DÜNYANIN GÜRÜLTÜSÜNÜ UNUTMAK İÇİN İÇİLİR."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" y="260648"/>
            <a:ext cx="5489763" cy="41044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6526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2939473"/>
            <a:ext cx="5823929" cy="1800200"/>
          </a:xfrm>
        </p:spPr>
        <p:txBody>
          <a:bodyPr/>
          <a:lstStyle/>
          <a:p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ÇAY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ATIKLARI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://enerjienstitusu.com/medya/findik-cay-atigi-celtik-bioyakit-karadeniz-enerji-elektrik-uretmek-donusum-cev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9589" cy="36437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" name="Metin kutusu 9"/>
          <p:cNvSpPr txBox="1"/>
          <p:nvPr/>
        </p:nvSpPr>
        <p:spPr>
          <a:xfrm>
            <a:off x="4870276" y="1268760"/>
            <a:ext cx="71025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tr-TR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Çaya karakteristik özelliklerini </a:t>
            </a:r>
            <a:r>
              <a:rPr lang="tr-TR" sz="3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kazandıran </a:t>
            </a:r>
            <a:r>
              <a:rPr lang="tr-TR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maddelerden </a:t>
            </a:r>
            <a:r>
              <a:rPr lang="tr-TR" sz="3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 </a:t>
            </a:r>
            <a:r>
              <a:rPr lang="tr-TR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polifenoller</a:t>
            </a:r>
            <a:r>
              <a:rPr lang="tr-TR" sz="3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tr-TR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</a:t>
            </a:r>
            <a:r>
              <a:rPr lang="tr-TR" sz="3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 </a:t>
            </a:r>
            <a:r>
              <a:rPr lang="tr-TR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bitkisinde gallik asit ve türevleri halinde bulunurlar ve </a:t>
            </a:r>
            <a:r>
              <a:rPr lang="tr-TR" sz="3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yaşlı</a:t>
            </a:r>
            <a:r>
              <a:rPr lang="tr-TR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3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yapraklara doğru miktarları azalır</a:t>
            </a:r>
            <a:r>
              <a:rPr lang="tr-TR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08401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756" y="2276872"/>
            <a:ext cx="2765371" cy="4076846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16922" y="764704"/>
            <a:ext cx="9550796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Küçük 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yapraklı 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çaylar, kaba ve sert yapraklar çay 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kalitesin düşürdüğü 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için </a:t>
            </a:r>
            <a:r>
              <a:rPr lang="tr-T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istenmez.Ancak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üreticinin 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ticari 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kaygıları nedeniyle 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hasat döneminde uygun olmayan yapraklar da toplanabilmektedir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tr-TR" sz="2800" dirty="0" smtClean="0">
              <a:latin typeface="TimesNewRomanPSMT"/>
            </a:endParaRPr>
          </a:p>
          <a:p>
            <a:endParaRPr lang="tr-TR" dirty="0" smtClean="0">
              <a:latin typeface="TimesNewRomanPSMT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Yapraklar çay fabrikalarında üretimin çeşitli aşamalarında ayrılarak 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biriken 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çay çöpleri,lifler 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ve çay tozu 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karışımı 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ile birlikte </a:t>
            </a: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çay 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atığını 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oluşturmaktadır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3974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85900" y="764704"/>
            <a:ext cx="8424936" cy="72008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b="1" dirty="0" smtClean="0"/>
              <a:t>  </a:t>
            </a:r>
            <a:r>
              <a:rPr lang="tr-T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EVSEL/KULLANILMIŞ ÇAY ATIĞI</a:t>
            </a:r>
            <a:endParaRPr lang="tr-TR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556" y="3140968"/>
            <a:ext cx="4534270" cy="350942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405780" y="2060848"/>
            <a:ext cx="87129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Siyah çay üzerine sıcak su ilave edilerek 10-20 dakika demlenir. Bu süre sonunda süzülerek içilebilir. 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Demlikte kalan 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çayın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posa kısmı 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ise 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ayrılarak atılır. Çay posası da  ‘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kullanılmış çay atığı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olarak adlandırılır ’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6026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49755" y="1196752"/>
            <a:ext cx="6734491" cy="1368152"/>
          </a:xfrm>
        </p:spPr>
        <p:txBody>
          <a:bodyPr>
            <a:normAutofit/>
          </a:bodyPr>
          <a:lstStyle/>
          <a:p>
            <a:r>
              <a:rPr lang="tr-T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ÇAY ATIKLARININ DEĞERLENDİRİLMESİ</a:t>
            </a:r>
            <a:endParaRPr lang="tr-T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6814492" y="1700808"/>
            <a:ext cx="5241164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Çay işleyen fabrikalarda önemli miktarlarda biriken çay atıkları, herhangi bir</a:t>
            </a:r>
          </a:p>
          <a:p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 endüstriyel proseste</a:t>
            </a:r>
          </a:p>
          <a:p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kullanılmamaktadır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tr-TR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400" dirty="0">
              <a:latin typeface="TimesNewRomanPSMT"/>
            </a:endParaRPr>
          </a:p>
        </p:txBody>
      </p:sp>
      <p:pic>
        <p:nvPicPr>
          <p:cNvPr id="3074" name="Picture 2" descr="http://www.ecotec.com.tr/uploads/images/94954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737" y="2780928"/>
            <a:ext cx="4752528" cy="30558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Metin kutusu 5"/>
          <p:cNvSpPr txBox="1"/>
          <p:nvPr/>
        </p:nvSpPr>
        <p:spPr>
          <a:xfrm>
            <a:off x="4366222" y="5878172"/>
            <a:ext cx="1527044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r-TR" sz="1400" dirty="0" smtClean="0"/>
              <a:t>www.Ecotec.com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933792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24263" y="2204864"/>
            <a:ext cx="6092825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Bazı fiziksel ve kimyasal özelliklerinden dolayı çeşitli amaçla değerlendirilebilmesi     yönünde araştırmalar yapılmaktadır.</a:t>
            </a:r>
          </a:p>
        </p:txBody>
      </p:sp>
      <p:sp>
        <p:nvSpPr>
          <p:cNvPr id="3" name="Dikdörtgen 2"/>
          <p:cNvSpPr/>
          <p:nvPr/>
        </p:nvSpPr>
        <p:spPr>
          <a:xfrm>
            <a:off x="23746" y="4005064"/>
            <a:ext cx="59230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3200" dirty="0"/>
          </a:p>
        </p:txBody>
      </p:sp>
      <p:pic>
        <p:nvPicPr>
          <p:cNvPr id="1026" name="Picture 2" descr="http://www.rizedeyiz.com/image/haber/2011/10/18/Resim_13189624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420" y="260648"/>
            <a:ext cx="5760640" cy="61926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13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2"/>
          </p:nvPr>
        </p:nvSpPr>
        <p:spPr>
          <a:xfrm>
            <a:off x="0" y="4732020"/>
            <a:ext cx="4870276" cy="1073244"/>
          </a:xfrm>
        </p:spPr>
        <p:txBody>
          <a:bodyPr>
            <a:noAutofit/>
          </a:bodyPr>
          <a:lstStyle/>
          <a:p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Hammadde olarak kullanımı önem kazanmıştır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7620371"/>
              </p:ext>
            </p:extLst>
          </p:nvPr>
        </p:nvGraphicFramePr>
        <p:xfrm>
          <a:off x="5158307" y="548680"/>
          <a:ext cx="6573317" cy="516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130882" y="980728"/>
            <a:ext cx="4608512" cy="1440159"/>
          </a:xfrm>
        </p:spPr>
        <p:txBody>
          <a:bodyPr>
            <a:noAutofit/>
          </a:bodyPr>
          <a:lstStyle/>
          <a:p>
            <a:r>
              <a:rPr lang="tr-TR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ÇAY ATIKLARININ;</a:t>
            </a:r>
            <a:endParaRPr lang="tr-TR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5174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3476670"/>
            <a:ext cx="6670476" cy="1102092"/>
          </a:xfrm>
        </p:spPr>
        <p:txBody>
          <a:bodyPr>
            <a:normAutofit/>
          </a:bodyPr>
          <a:lstStyle/>
          <a:p>
            <a:r>
              <a:rPr lang="tr-TR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AKTİF</a:t>
            </a:r>
            <a:r>
              <a:rPr lang="en-U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KARBON </a:t>
            </a:r>
            <a:endParaRPr lang="tr-TR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2" name="Picture 8" descr="http://pinarsuaritma.com/wp-content/uploads/at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49" y="188640"/>
            <a:ext cx="4799011" cy="29956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Dikdörtgen 5"/>
          <p:cNvSpPr/>
          <p:nvPr/>
        </p:nvSpPr>
        <p:spPr>
          <a:xfrm rot="10800000" flipV="1">
            <a:off x="5374332" y="1473171"/>
            <a:ext cx="69127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1900’lü yılların başından bu yana bilinen ve yaygın olarak kullanılan endüstriyel adsorbanlar arasındadır.</a:t>
            </a:r>
          </a:p>
          <a:p>
            <a:r>
              <a:rPr lang="tr-TR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şu anda  kullanılan adsorbanların en önemlisidir. </a:t>
            </a:r>
          </a:p>
        </p:txBody>
      </p:sp>
    </p:spTree>
    <p:extLst>
      <p:ext uri="{BB962C8B-B14F-4D97-AF65-F5344CB8AC3E}">
        <p14:creationId xmlns:p14="http://schemas.microsoft.com/office/powerpoint/2010/main" val="33268545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24347" y="980728"/>
            <a:ext cx="4546730" cy="4320480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tr-TR" sz="3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Aktif </a:t>
            </a:r>
            <a:r>
              <a:rPr lang="tr-TR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karbon</a:t>
            </a:r>
            <a:r>
              <a:rPr lang="tr-TR" sz="3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büyük </a:t>
            </a:r>
            <a:r>
              <a:rPr lang="tr-TR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kristal formu ve oldukça geniş iç gözenek yapısı </a:t>
            </a:r>
            <a:r>
              <a:rPr lang="tr-TR" sz="3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ile karbonlu adsorbanlar ailesini </a:t>
            </a:r>
            <a:r>
              <a:rPr lang="tr-TR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tanımlamada kullanılan genel bir </a:t>
            </a:r>
            <a:r>
              <a:rPr lang="tr-TR" sz="3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terimdir.</a:t>
            </a:r>
            <a:r>
              <a:rPr lang="tr-TR" sz="3200" dirty="0">
                <a:solidFill>
                  <a:srgbClr val="404040"/>
                </a:solidFill>
                <a:effectLst/>
                <a:latin typeface="Cambria" panose="02040503050406030204" pitchFamily="18" charset="0"/>
                <a:ea typeface="+mn-ea"/>
                <a:cs typeface="+mn-cs"/>
              </a:rPr>
              <a:t/>
            </a:r>
            <a:br>
              <a:rPr lang="tr-TR" sz="3200" dirty="0">
                <a:solidFill>
                  <a:srgbClr val="404040"/>
                </a:solidFill>
                <a:effectLst/>
                <a:latin typeface="Cambria" panose="02040503050406030204" pitchFamily="18" charset="0"/>
                <a:ea typeface="+mn-ea"/>
                <a:cs typeface="+mn-cs"/>
              </a:rPr>
            </a:br>
            <a:endParaRPr lang="tr-TR" sz="3200" dirty="0"/>
          </a:p>
        </p:txBody>
      </p:sp>
      <p:pic>
        <p:nvPicPr>
          <p:cNvPr id="5" name="Picture 2" descr="http://www.euromate.com.tr/images/aktif-karbon-model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64" y="980728"/>
            <a:ext cx="7150455" cy="4320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7274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kimyaca.com/wp-content/uploads/2013/12/activated-carb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3844760" cy="30963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8668" y="279412"/>
            <a:ext cx="3495221" cy="3209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Dikdörtgen 3"/>
          <p:cNvSpPr/>
          <p:nvPr/>
        </p:nvSpPr>
        <p:spPr>
          <a:xfrm>
            <a:off x="0" y="3410690"/>
            <a:ext cx="12063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Tüm 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karbonlu maddelerden aktif karbon elde 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etmek mümkündür</a:t>
            </a: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054" name="Picture 6" descr="http://www.atlasakvaryum.com/typo3temp/pics/876d2d4be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140" y="3875883"/>
            <a:ext cx="4392488" cy="25774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31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69876" y="476672"/>
            <a:ext cx="9601200" cy="849214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5400" dirty="0" smtClean="0"/>
              <a:t>   </a:t>
            </a:r>
            <a:r>
              <a:rPr lang="tr-TR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AKTİF KARBON ÜRETİMİ</a:t>
            </a:r>
            <a:endParaRPr lang="tr-TR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159692"/>
              </p:ext>
            </p:extLst>
          </p:nvPr>
        </p:nvGraphicFramePr>
        <p:xfrm>
          <a:off x="765820" y="1628800"/>
          <a:ext cx="1029714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769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25860" y="332656"/>
            <a:ext cx="9601200" cy="792088"/>
          </a:xfr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sz="6000" dirty="0" smtClean="0"/>
              <a:t>       TERMAL AKTİVASYON</a:t>
            </a:r>
            <a:endParaRPr lang="tr-TR" sz="6000" dirty="0"/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7979901"/>
              </p:ext>
            </p:extLst>
          </p:nvPr>
        </p:nvGraphicFramePr>
        <p:xfrm>
          <a:off x="0" y="1196752"/>
          <a:ext cx="11855052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350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97868" y="404664"/>
            <a:ext cx="9601200" cy="849214"/>
          </a:xfr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5400" dirty="0" smtClean="0"/>
              <a:t>      </a:t>
            </a:r>
            <a:r>
              <a:rPr lang="tr-TR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KİMYASAL AKTİVASYON</a:t>
            </a:r>
            <a:endParaRPr lang="tr-TR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1613229"/>
              </p:ext>
            </p:extLst>
          </p:nvPr>
        </p:nvGraphicFramePr>
        <p:xfrm>
          <a:off x="549796" y="1700808"/>
          <a:ext cx="11161240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834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77788" y="260648"/>
            <a:ext cx="10657184" cy="1512168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tr-TR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ÇAY ATIKLARINDAN AKTİF </a:t>
            </a:r>
            <a:r>
              <a:rPr lang="tr-TR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KARBON</a:t>
            </a:r>
            <a:r>
              <a:rPr lang="en-U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ÜRETİMİ</a:t>
            </a:r>
            <a:endParaRPr lang="tr-TR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İçerik Yer Tutucus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5795220"/>
              </p:ext>
            </p:extLst>
          </p:nvPr>
        </p:nvGraphicFramePr>
        <p:xfrm>
          <a:off x="405780" y="1837184"/>
          <a:ext cx="11233248" cy="4616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720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4327675"/>
              </p:ext>
            </p:extLst>
          </p:nvPr>
        </p:nvGraphicFramePr>
        <p:xfrm>
          <a:off x="1932" y="260648"/>
          <a:ext cx="11925127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5806380" y="5661248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r-T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DEĞERLENDİRME</a:t>
            </a:r>
            <a:endParaRPr lang="tr-T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9915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2020" y="371174"/>
            <a:ext cx="5472608" cy="7920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REFERANSLAR</a:t>
            </a:r>
            <a:endParaRPr lang="tr-T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580052" y="1853871"/>
            <a:ext cx="1101722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Yagmur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E., Ozmak, M., Aktas, Z. ‘A novel method for production of activated carbon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waste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tea by chemical activation with microwave energy’, Fuel, 87, 3278-3285, 2008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(01:19/16.12.2014)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117748" y="2805063"/>
            <a:ext cx="10958164" cy="762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www.kimyaevi.org/TR/Genel/BelgeGoster.aspx?F6E10F8892433CFF8007620E7D5602E8572D351204A6037B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(23:27/15.12.2014)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585106" y="3566145"/>
            <a:ext cx="1078825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www.google.com.tr/search=çay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üretimi aşamaları(02:15/15.12.2014)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585106" y="3974409"/>
            <a:ext cx="1108133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www.google.com.tr/search=çay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atığı(04:13/15.12.2014)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585106" y="4392347"/>
            <a:ext cx="1107628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www.mnecevre.com/cay-atiklarinin-degerlendirilmesi-2(01:41/17.12.2014)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580052" y="5135448"/>
            <a:ext cx="103691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Bansal, R.C. ve </a:t>
            </a:r>
            <a:r>
              <a:rPr lang="tr-TR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Goyal</a:t>
            </a:r>
            <a:r>
              <a:rPr lang="en-US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M., 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Activated Carbon Adsorption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Taylor&amp;Francis, Florida, A.B.D., 2005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608988" y="5885784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DPT 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2001, Web 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sayfası 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2007).</a:t>
            </a:r>
          </a:p>
        </p:txBody>
      </p:sp>
      <p:sp>
        <p:nvSpPr>
          <p:cNvPr id="9" name="Dikdörtgen 8"/>
          <p:cNvSpPr/>
          <p:nvPr/>
        </p:nvSpPr>
        <p:spPr>
          <a:xfrm>
            <a:off x="608988" y="1113998"/>
            <a:ext cx="10886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ardesenrecepoztabak.blogcu.com/cayin-hikayesi-tarihcesi-kunyesi-yetistirilmesi-demlenmesi-c/2403920(18.12.2014/11:05)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65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294212" y="4365104"/>
            <a:ext cx="6984776" cy="923330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r-TR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TEŞEKKÜRLER…</a:t>
            </a:r>
            <a:endParaRPr lang="tr-T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1269876" y="3035695"/>
            <a:ext cx="7560840" cy="923330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r-TR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DİNLEDİĞİNİZ İÇİN</a:t>
            </a:r>
            <a:endParaRPr lang="tr-T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4570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coLiving_16x9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_16x9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EcoLiving_16x9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dir="5400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dir="540000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8B58483-44E1-46B9-9B4F-911BA4AEA2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Doğal yaşam sunusu (geniş ekran)</Template>
  <TotalTime>0</TotalTime>
  <Words>615</Words>
  <Application>Microsoft Office PowerPoint</Application>
  <PresentationFormat>Özel</PresentationFormat>
  <Paragraphs>93</Paragraphs>
  <Slides>26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26</vt:i4>
      </vt:variant>
    </vt:vector>
  </HeadingPairs>
  <TitlesOfParts>
    <vt:vector size="33" baseType="lpstr">
      <vt:lpstr>Arial</vt:lpstr>
      <vt:lpstr>Arial Black</vt:lpstr>
      <vt:lpstr>Cambria</vt:lpstr>
      <vt:lpstr>Times New Roman</vt:lpstr>
      <vt:lpstr>TimesNewRomanPSMT</vt:lpstr>
      <vt:lpstr>Wingdings</vt:lpstr>
      <vt:lpstr>EcoLiving_16x9</vt:lpstr>
      <vt:lpstr>ÇAY VE ÇAY ATIKLARINDAN AKTİF KARBON ÜRETİMİ</vt:lpstr>
      <vt:lpstr>PowerPoint Sunusu</vt:lpstr>
      <vt:lpstr>     Evrende başlangıçta su vardı...             İçine bir gün bir yaprak düştü...                   Çay oldu.</vt:lpstr>
      <vt:lpstr> ÇAY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ÇAY ATIKLARI</vt:lpstr>
      <vt:lpstr>PowerPoint Sunusu</vt:lpstr>
      <vt:lpstr>  EVSEL/KULLANILMIŞ ÇAY ATIĞI</vt:lpstr>
      <vt:lpstr>ÇAY ATIKLARININ DEĞERLENDİRİLMESİ</vt:lpstr>
      <vt:lpstr>PowerPoint Sunusu</vt:lpstr>
      <vt:lpstr>ÇAY ATIKLARININ;</vt:lpstr>
      <vt:lpstr>AKTİF KARBON </vt:lpstr>
      <vt:lpstr>Aktif karbon, büyük kristal formu ve oldukça geniş iç gözenek yapısı ile karbonlu adsorbanlar ailesini tanımlamada kullanılan genel bir terimdir. </vt:lpstr>
      <vt:lpstr>PowerPoint Sunusu</vt:lpstr>
      <vt:lpstr>   AKTİF KARBON ÜRETİMİ</vt:lpstr>
      <vt:lpstr>       TERMAL AKTİVASYON</vt:lpstr>
      <vt:lpstr>      KİMYASAL AKTİVASYON</vt:lpstr>
      <vt:lpstr>ÇAY ATIKLARINDAN AKTİF KARBON ÜRETİMİ</vt:lpstr>
      <vt:lpstr>PowerPoint Sunusu</vt:lpstr>
      <vt:lpstr>REFERANSLAR</vt:lpstr>
      <vt:lpstr>PowerPoint Sunusu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2014-11-30T15:23:57Z</dcterms:created>
  <dcterms:modified xsi:type="dcterms:W3CDTF">2014-12-20T22:49:10Z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TC028010969991</vt:lpwstr>
  </property>
</Properties>
</file>